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9" r:id="rId5"/>
    <p:sldId id="274" r:id="rId6"/>
    <p:sldId id="262" r:id="rId7"/>
    <p:sldId id="275" r:id="rId8"/>
    <p:sldId id="276" r:id="rId9"/>
    <p:sldId id="277" r:id="rId10"/>
    <p:sldId id="279" r:id="rId11"/>
    <p:sldId id="278" r:id="rId12"/>
    <p:sldId id="280" r:id="rId13"/>
    <p:sldId id="281" r:id="rId14"/>
    <p:sldId id="282" r:id="rId15"/>
    <p:sldId id="283" r:id="rId16"/>
    <p:sldId id="272" r:id="rId17"/>
    <p:sldId id="284" r:id="rId18"/>
    <p:sldId id="28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B3C31"/>
    <a:srgbClr val="003558"/>
    <a:srgbClr val="22A1CA"/>
    <a:srgbClr val="023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3EE717-DA85-4EAE-B0CA-4EA9607B61AE}" v="65" dt="2022-02-01T08:33:41.901"/>
    <p1510:client id="{94137EC4-5659-40B4-9674-4D20DC694D88}" vWet="2" dt="2022-02-01T08:28:36.821"/>
    <p1510:client id="{F84E0298-5B13-4DF4-A945-8CCAD7A10B2C}" v="95" dt="2022-02-01T10:32:04.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2" autoAdjust="0"/>
  </p:normalViewPr>
  <p:slideViewPr>
    <p:cSldViewPr snapToGrid="0">
      <p:cViewPr varScale="1">
        <p:scale>
          <a:sx n="62" d="100"/>
          <a:sy n="62" d="100"/>
        </p:scale>
        <p:origin x="79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en,  V.H.G." userId="77bd0c50-f933-44ac-874f-d1a6c36bf381" providerId="ADAL" clId="{C06F2222-A896-4683-8124-00E9717EAB48}"/>
    <pc:docChg chg="undo modSld">
      <pc:chgData name="Ulen,  V.H.G." userId="77bd0c50-f933-44ac-874f-d1a6c36bf381" providerId="ADAL" clId="{C06F2222-A896-4683-8124-00E9717EAB48}" dt="2019-01-22T07:36:32.198" v="27" actId="1076"/>
      <pc:docMkLst>
        <pc:docMk/>
      </pc:docMkLst>
      <pc:sldChg chg="addSp modSp">
        <pc:chgData name="Ulen,  V.H.G." userId="77bd0c50-f933-44ac-874f-d1a6c36bf381" providerId="ADAL" clId="{C06F2222-A896-4683-8124-00E9717EAB48}" dt="2019-01-22T07:36:32.198" v="27" actId="1076"/>
        <pc:sldMkLst>
          <pc:docMk/>
          <pc:sldMk cId="3301329301" sldId="262"/>
        </pc:sldMkLst>
        <pc:spChg chg="mod">
          <ac:chgData name="Ulen,  V.H.G." userId="77bd0c50-f933-44ac-874f-d1a6c36bf381" providerId="ADAL" clId="{C06F2222-A896-4683-8124-00E9717EAB48}" dt="2019-01-22T07:35:47.492" v="18" actId="1076"/>
          <ac:spMkLst>
            <pc:docMk/>
            <pc:sldMk cId="3301329301" sldId="262"/>
            <ac:spMk id="6" creationId="{00000000-0000-0000-0000-000000000000}"/>
          </ac:spMkLst>
        </pc:spChg>
        <pc:picChg chg="add mod ord modCrop">
          <ac:chgData name="Ulen,  V.H.G." userId="77bd0c50-f933-44ac-874f-d1a6c36bf381" providerId="ADAL" clId="{C06F2222-A896-4683-8124-00E9717EAB48}" dt="2019-01-22T07:36:32.198" v="27" actId="1076"/>
          <ac:picMkLst>
            <pc:docMk/>
            <pc:sldMk cId="3301329301" sldId="262"/>
            <ac:picMk id="2" creationId="{8FF05D10-FE63-4734-A7A0-0A020F8EC8C3}"/>
          </ac:picMkLst>
        </pc:picChg>
        <pc:picChg chg="mod">
          <ac:chgData name="Ulen,  V.H.G." userId="77bd0c50-f933-44ac-874f-d1a6c36bf381" providerId="ADAL" clId="{C06F2222-A896-4683-8124-00E9717EAB48}" dt="2019-01-22T07:35:56.105" v="20" actId="1076"/>
          <ac:picMkLst>
            <pc:docMk/>
            <pc:sldMk cId="3301329301" sldId="262"/>
            <ac:picMk id="4" creationId="{00000000-0000-0000-0000-000000000000}"/>
          </ac:picMkLst>
        </pc:picChg>
        <pc:picChg chg="ord">
          <ac:chgData name="Ulen,  V.H.G." userId="77bd0c50-f933-44ac-874f-d1a6c36bf381" providerId="ADAL" clId="{C06F2222-A896-4683-8124-00E9717EAB48}" dt="2019-01-22T07:35:37.452" v="14" actId="166"/>
          <ac:picMkLst>
            <pc:docMk/>
            <pc:sldMk cId="3301329301" sldId="262"/>
            <ac:picMk id="22" creationId="{00000000-0000-0000-0000-000000000000}"/>
          </ac:picMkLst>
        </pc:picChg>
      </pc:sldChg>
    </pc:docChg>
  </pc:docChgLst>
  <pc:docChgLst>
    <pc:chgData name="Selten, Harm" userId="d17381e6-1b55-4d4f-90ea-cd6d98f1a312" providerId="ADAL" clId="{4E3EE717-DA85-4EAE-B0CA-4EA9607B61AE}"/>
    <pc:docChg chg="undo custSel delSld modSld">
      <pc:chgData name="Selten, Harm" userId="d17381e6-1b55-4d4f-90ea-cd6d98f1a312" providerId="ADAL" clId="{4E3EE717-DA85-4EAE-B0CA-4EA9607B61AE}" dt="2022-02-01T08:33:41.901" v="63"/>
      <pc:docMkLst>
        <pc:docMk/>
      </pc:docMkLst>
      <pc:sldChg chg="modSp mod">
        <pc:chgData name="Selten, Harm" userId="d17381e6-1b55-4d4f-90ea-cd6d98f1a312" providerId="ADAL" clId="{4E3EE717-DA85-4EAE-B0CA-4EA9607B61AE}" dt="2022-02-01T08:30:04.025" v="20" actId="113"/>
        <pc:sldMkLst>
          <pc:docMk/>
          <pc:sldMk cId="3301329301" sldId="262"/>
        </pc:sldMkLst>
        <pc:spChg chg="mod">
          <ac:chgData name="Selten, Harm" userId="d17381e6-1b55-4d4f-90ea-cd6d98f1a312" providerId="ADAL" clId="{4E3EE717-DA85-4EAE-B0CA-4EA9607B61AE}" dt="2022-02-01T08:30:04.025" v="20" actId="113"/>
          <ac:spMkLst>
            <pc:docMk/>
            <pc:sldMk cId="3301329301" sldId="262"/>
            <ac:spMk id="6" creationId="{00000000-0000-0000-0000-000000000000}"/>
          </ac:spMkLst>
        </pc:spChg>
        <pc:picChg chg="mod">
          <ac:chgData name="Selten, Harm" userId="d17381e6-1b55-4d4f-90ea-cd6d98f1a312" providerId="ADAL" clId="{4E3EE717-DA85-4EAE-B0CA-4EA9607B61AE}" dt="2022-02-01T08:29:48.675" v="16"/>
          <ac:picMkLst>
            <pc:docMk/>
            <pc:sldMk cId="3301329301" sldId="262"/>
            <ac:picMk id="4" creationId="{00000000-0000-0000-0000-000000000000}"/>
          </ac:picMkLst>
        </pc:picChg>
      </pc:sldChg>
      <pc:sldChg chg="del">
        <pc:chgData name="Selten, Harm" userId="d17381e6-1b55-4d4f-90ea-cd6d98f1a312" providerId="ADAL" clId="{4E3EE717-DA85-4EAE-B0CA-4EA9607B61AE}" dt="2022-02-01T08:26:22.425" v="0" actId="47"/>
        <pc:sldMkLst>
          <pc:docMk/>
          <pc:sldMk cId="3431808450" sldId="273"/>
        </pc:sldMkLst>
      </pc:sldChg>
      <pc:sldChg chg="modSp mod">
        <pc:chgData name="Selten, Harm" userId="d17381e6-1b55-4d4f-90ea-cd6d98f1a312" providerId="ADAL" clId="{4E3EE717-DA85-4EAE-B0CA-4EA9607B61AE}" dt="2022-02-01T08:29:37.192" v="15" actId="403"/>
        <pc:sldMkLst>
          <pc:docMk/>
          <pc:sldMk cId="1118273834" sldId="274"/>
        </pc:sldMkLst>
        <pc:spChg chg="mod">
          <ac:chgData name="Selten, Harm" userId="d17381e6-1b55-4d4f-90ea-cd6d98f1a312" providerId="ADAL" clId="{4E3EE717-DA85-4EAE-B0CA-4EA9607B61AE}" dt="2022-02-01T08:29:37.192" v="15" actId="403"/>
          <ac:spMkLst>
            <pc:docMk/>
            <pc:sldMk cId="1118273834" sldId="274"/>
            <ac:spMk id="15" creationId="{00000000-0000-0000-0000-000000000000}"/>
          </ac:spMkLst>
        </pc:spChg>
        <pc:picChg chg="mod">
          <ac:chgData name="Selten, Harm" userId="d17381e6-1b55-4d4f-90ea-cd6d98f1a312" providerId="ADAL" clId="{4E3EE717-DA85-4EAE-B0CA-4EA9607B61AE}" dt="2022-02-01T08:28:31.443" v="13"/>
          <ac:picMkLst>
            <pc:docMk/>
            <pc:sldMk cId="1118273834" sldId="274"/>
            <ac:picMk id="19" creationId="{00000000-0000-0000-0000-000000000000}"/>
          </ac:picMkLst>
        </pc:picChg>
      </pc:sldChg>
      <pc:sldChg chg="modSp mod">
        <pc:chgData name="Selten, Harm" userId="d17381e6-1b55-4d4f-90ea-cd6d98f1a312" providerId="ADAL" clId="{4E3EE717-DA85-4EAE-B0CA-4EA9607B61AE}" dt="2022-02-01T08:30:36.743" v="26" actId="14100"/>
        <pc:sldMkLst>
          <pc:docMk/>
          <pc:sldMk cId="3748046660" sldId="275"/>
        </pc:sldMkLst>
        <pc:spChg chg="mod">
          <ac:chgData name="Selten, Harm" userId="d17381e6-1b55-4d4f-90ea-cd6d98f1a312" providerId="ADAL" clId="{4E3EE717-DA85-4EAE-B0CA-4EA9607B61AE}" dt="2022-02-01T08:30:36.743" v="26" actId="14100"/>
          <ac:spMkLst>
            <pc:docMk/>
            <pc:sldMk cId="3748046660" sldId="275"/>
            <ac:spMk id="6" creationId="{00000000-0000-0000-0000-000000000000}"/>
          </ac:spMkLst>
        </pc:spChg>
        <pc:picChg chg="mod">
          <ac:chgData name="Selten, Harm" userId="d17381e6-1b55-4d4f-90ea-cd6d98f1a312" providerId="ADAL" clId="{4E3EE717-DA85-4EAE-B0CA-4EA9607B61AE}" dt="2022-02-01T08:30:19.602" v="22"/>
          <ac:picMkLst>
            <pc:docMk/>
            <pc:sldMk cId="3748046660" sldId="275"/>
            <ac:picMk id="4" creationId="{00000000-0000-0000-0000-000000000000}"/>
          </ac:picMkLst>
        </pc:picChg>
        <pc:picChg chg="mod">
          <ac:chgData name="Selten, Harm" userId="d17381e6-1b55-4d4f-90ea-cd6d98f1a312" providerId="ADAL" clId="{4E3EE717-DA85-4EAE-B0CA-4EA9607B61AE}" dt="2022-02-01T08:30:14.154" v="21" actId="1076"/>
          <ac:picMkLst>
            <pc:docMk/>
            <pc:sldMk cId="3748046660" sldId="275"/>
            <ac:picMk id="22" creationId="{00000000-0000-0000-0000-000000000000}"/>
          </ac:picMkLst>
        </pc:picChg>
      </pc:sldChg>
      <pc:sldChg chg="modSp mod">
        <pc:chgData name="Selten, Harm" userId="d17381e6-1b55-4d4f-90ea-cd6d98f1a312" providerId="ADAL" clId="{4E3EE717-DA85-4EAE-B0CA-4EA9607B61AE}" dt="2022-02-01T08:31:00.065" v="32" actId="14100"/>
        <pc:sldMkLst>
          <pc:docMk/>
          <pc:sldMk cId="1534101576" sldId="276"/>
        </pc:sldMkLst>
        <pc:spChg chg="mod">
          <ac:chgData name="Selten, Harm" userId="d17381e6-1b55-4d4f-90ea-cd6d98f1a312" providerId="ADAL" clId="{4E3EE717-DA85-4EAE-B0CA-4EA9607B61AE}" dt="2022-02-01T08:31:00.065" v="32" actId="14100"/>
          <ac:spMkLst>
            <pc:docMk/>
            <pc:sldMk cId="1534101576" sldId="276"/>
            <ac:spMk id="6" creationId="{00000000-0000-0000-0000-000000000000}"/>
          </ac:spMkLst>
        </pc:spChg>
        <pc:picChg chg="mod">
          <ac:chgData name="Selten, Harm" userId="d17381e6-1b55-4d4f-90ea-cd6d98f1a312" providerId="ADAL" clId="{4E3EE717-DA85-4EAE-B0CA-4EA9607B61AE}" dt="2022-02-01T08:30:50.613" v="27"/>
          <ac:picMkLst>
            <pc:docMk/>
            <pc:sldMk cId="1534101576" sldId="276"/>
            <ac:picMk id="4" creationId="{00000000-0000-0000-0000-000000000000}"/>
          </ac:picMkLst>
        </pc:picChg>
      </pc:sldChg>
      <pc:sldChg chg="modSp mod">
        <pc:chgData name="Selten, Harm" userId="d17381e6-1b55-4d4f-90ea-cd6d98f1a312" providerId="ADAL" clId="{4E3EE717-DA85-4EAE-B0CA-4EA9607B61AE}" dt="2022-02-01T08:31:40.541" v="36" actId="1076"/>
        <pc:sldMkLst>
          <pc:docMk/>
          <pc:sldMk cId="3475808079" sldId="277"/>
        </pc:sldMkLst>
        <pc:spChg chg="mod">
          <ac:chgData name="Selten, Harm" userId="d17381e6-1b55-4d4f-90ea-cd6d98f1a312" providerId="ADAL" clId="{4E3EE717-DA85-4EAE-B0CA-4EA9607B61AE}" dt="2022-02-01T08:31:40.541" v="36" actId="1076"/>
          <ac:spMkLst>
            <pc:docMk/>
            <pc:sldMk cId="3475808079" sldId="277"/>
            <ac:spMk id="6" creationId="{00000000-0000-0000-0000-000000000000}"/>
          </ac:spMkLst>
        </pc:spChg>
        <pc:picChg chg="mod">
          <ac:chgData name="Selten, Harm" userId="d17381e6-1b55-4d4f-90ea-cd6d98f1a312" providerId="ADAL" clId="{4E3EE717-DA85-4EAE-B0CA-4EA9607B61AE}" dt="2022-02-01T08:31:30.844" v="33"/>
          <ac:picMkLst>
            <pc:docMk/>
            <pc:sldMk cId="3475808079" sldId="277"/>
            <ac:picMk id="4" creationId="{00000000-0000-0000-0000-000000000000}"/>
          </ac:picMkLst>
        </pc:picChg>
      </pc:sldChg>
      <pc:sldChg chg="modSp mod">
        <pc:chgData name="Selten, Harm" userId="d17381e6-1b55-4d4f-90ea-cd6d98f1a312" providerId="ADAL" clId="{4E3EE717-DA85-4EAE-B0CA-4EA9607B61AE}" dt="2022-02-01T08:32:17.519" v="46" actId="1076"/>
        <pc:sldMkLst>
          <pc:docMk/>
          <pc:sldMk cId="2449442093" sldId="278"/>
        </pc:sldMkLst>
        <pc:spChg chg="mod">
          <ac:chgData name="Selten, Harm" userId="d17381e6-1b55-4d4f-90ea-cd6d98f1a312" providerId="ADAL" clId="{4E3EE717-DA85-4EAE-B0CA-4EA9607B61AE}" dt="2022-02-01T08:32:17.519" v="46" actId="1076"/>
          <ac:spMkLst>
            <pc:docMk/>
            <pc:sldMk cId="2449442093" sldId="278"/>
            <ac:spMk id="6" creationId="{00000000-0000-0000-0000-000000000000}"/>
          </ac:spMkLst>
        </pc:spChg>
        <pc:picChg chg="mod">
          <ac:chgData name="Selten, Harm" userId="d17381e6-1b55-4d4f-90ea-cd6d98f1a312" providerId="ADAL" clId="{4E3EE717-DA85-4EAE-B0CA-4EA9607B61AE}" dt="2022-02-01T08:32:09.629" v="42"/>
          <ac:picMkLst>
            <pc:docMk/>
            <pc:sldMk cId="2449442093" sldId="278"/>
            <ac:picMk id="4" creationId="{00000000-0000-0000-0000-000000000000}"/>
          </ac:picMkLst>
        </pc:picChg>
      </pc:sldChg>
      <pc:sldChg chg="modSp mod">
        <pc:chgData name="Selten, Harm" userId="d17381e6-1b55-4d4f-90ea-cd6d98f1a312" providerId="ADAL" clId="{4E3EE717-DA85-4EAE-B0CA-4EA9607B61AE}" dt="2022-02-01T08:32:00.765" v="41" actId="1076"/>
        <pc:sldMkLst>
          <pc:docMk/>
          <pc:sldMk cId="3275279536" sldId="279"/>
        </pc:sldMkLst>
        <pc:spChg chg="mod">
          <ac:chgData name="Selten, Harm" userId="d17381e6-1b55-4d4f-90ea-cd6d98f1a312" providerId="ADAL" clId="{4E3EE717-DA85-4EAE-B0CA-4EA9607B61AE}" dt="2022-02-01T08:32:00.765" v="41" actId="1076"/>
          <ac:spMkLst>
            <pc:docMk/>
            <pc:sldMk cId="3275279536" sldId="279"/>
            <ac:spMk id="6" creationId="{00000000-0000-0000-0000-000000000000}"/>
          </ac:spMkLst>
        </pc:spChg>
        <pc:picChg chg="mod">
          <ac:chgData name="Selten, Harm" userId="d17381e6-1b55-4d4f-90ea-cd6d98f1a312" providerId="ADAL" clId="{4E3EE717-DA85-4EAE-B0CA-4EA9607B61AE}" dt="2022-02-01T08:31:52.495" v="37"/>
          <ac:picMkLst>
            <pc:docMk/>
            <pc:sldMk cId="3275279536" sldId="279"/>
            <ac:picMk id="4" creationId="{00000000-0000-0000-0000-000000000000}"/>
          </ac:picMkLst>
        </pc:picChg>
      </pc:sldChg>
      <pc:sldChg chg="modSp mod">
        <pc:chgData name="Selten, Harm" userId="d17381e6-1b55-4d4f-90ea-cd6d98f1a312" providerId="ADAL" clId="{4E3EE717-DA85-4EAE-B0CA-4EA9607B61AE}" dt="2022-02-01T08:32:36.317" v="50" actId="1076"/>
        <pc:sldMkLst>
          <pc:docMk/>
          <pc:sldMk cId="1396624031" sldId="280"/>
        </pc:sldMkLst>
        <pc:spChg chg="mod">
          <ac:chgData name="Selten, Harm" userId="d17381e6-1b55-4d4f-90ea-cd6d98f1a312" providerId="ADAL" clId="{4E3EE717-DA85-4EAE-B0CA-4EA9607B61AE}" dt="2022-02-01T08:32:36.317" v="50" actId="1076"/>
          <ac:spMkLst>
            <pc:docMk/>
            <pc:sldMk cId="1396624031" sldId="280"/>
            <ac:spMk id="6" creationId="{00000000-0000-0000-0000-000000000000}"/>
          </ac:spMkLst>
        </pc:spChg>
        <pc:picChg chg="mod">
          <ac:chgData name="Selten, Harm" userId="d17381e6-1b55-4d4f-90ea-cd6d98f1a312" providerId="ADAL" clId="{4E3EE717-DA85-4EAE-B0CA-4EA9607B61AE}" dt="2022-02-01T08:32:22.628" v="47"/>
          <ac:picMkLst>
            <pc:docMk/>
            <pc:sldMk cId="1396624031" sldId="280"/>
            <ac:picMk id="4" creationId="{00000000-0000-0000-0000-000000000000}"/>
          </ac:picMkLst>
        </pc:picChg>
      </pc:sldChg>
      <pc:sldChg chg="modSp mod">
        <pc:chgData name="Selten, Harm" userId="d17381e6-1b55-4d4f-90ea-cd6d98f1a312" providerId="ADAL" clId="{4E3EE717-DA85-4EAE-B0CA-4EA9607B61AE}" dt="2022-02-01T08:32:53.742" v="55" actId="1076"/>
        <pc:sldMkLst>
          <pc:docMk/>
          <pc:sldMk cId="278536698" sldId="281"/>
        </pc:sldMkLst>
        <pc:spChg chg="mod">
          <ac:chgData name="Selten, Harm" userId="d17381e6-1b55-4d4f-90ea-cd6d98f1a312" providerId="ADAL" clId="{4E3EE717-DA85-4EAE-B0CA-4EA9607B61AE}" dt="2022-02-01T08:32:53.742" v="55" actId="1076"/>
          <ac:spMkLst>
            <pc:docMk/>
            <pc:sldMk cId="278536698" sldId="281"/>
            <ac:spMk id="6" creationId="{00000000-0000-0000-0000-000000000000}"/>
          </ac:spMkLst>
        </pc:spChg>
        <pc:picChg chg="mod">
          <ac:chgData name="Selten, Harm" userId="d17381e6-1b55-4d4f-90ea-cd6d98f1a312" providerId="ADAL" clId="{4E3EE717-DA85-4EAE-B0CA-4EA9607B61AE}" dt="2022-02-01T08:32:41.405" v="51"/>
          <ac:picMkLst>
            <pc:docMk/>
            <pc:sldMk cId="278536698" sldId="281"/>
            <ac:picMk id="4" creationId="{00000000-0000-0000-0000-000000000000}"/>
          </ac:picMkLst>
        </pc:picChg>
      </pc:sldChg>
      <pc:sldChg chg="modSp mod">
        <pc:chgData name="Selten, Harm" userId="d17381e6-1b55-4d4f-90ea-cd6d98f1a312" providerId="ADAL" clId="{4E3EE717-DA85-4EAE-B0CA-4EA9607B61AE}" dt="2022-02-01T08:33:11.287" v="60" actId="1076"/>
        <pc:sldMkLst>
          <pc:docMk/>
          <pc:sldMk cId="2206013948" sldId="282"/>
        </pc:sldMkLst>
        <pc:spChg chg="mod">
          <ac:chgData name="Selten, Harm" userId="d17381e6-1b55-4d4f-90ea-cd6d98f1a312" providerId="ADAL" clId="{4E3EE717-DA85-4EAE-B0CA-4EA9607B61AE}" dt="2022-02-01T08:33:11.287" v="60" actId="1076"/>
          <ac:spMkLst>
            <pc:docMk/>
            <pc:sldMk cId="2206013948" sldId="282"/>
            <ac:spMk id="6" creationId="{00000000-0000-0000-0000-000000000000}"/>
          </ac:spMkLst>
        </pc:spChg>
        <pc:picChg chg="mod">
          <ac:chgData name="Selten, Harm" userId="d17381e6-1b55-4d4f-90ea-cd6d98f1a312" providerId="ADAL" clId="{4E3EE717-DA85-4EAE-B0CA-4EA9607B61AE}" dt="2022-02-01T08:33:03.888" v="56"/>
          <ac:picMkLst>
            <pc:docMk/>
            <pc:sldMk cId="2206013948" sldId="282"/>
            <ac:picMk id="4" creationId="{00000000-0000-0000-0000-000000000000}"/>
          </ac:picMkLst>
        </pc:picChg>
      </pc:sldChg>
      <pc:sldChg chg="modSp mod">
        <pc:chgData name="Selten, Harm" userId="d17381e6-1b55-4d4f-90ea-cd6d98f1a312" providerId="ADAL" clId="{4E3EE717-DA85-4EAE-B0CA-4EA9607B61AE}" dt="2022-02-01T08:33:41.901" v="63"/>
        <pc:sldMkLst>
          <pc:docMk/>
          <pc:sldMk cId="3777369821" sldId="283"/>
        </pc:sldMkLst>
        <pc:spChg chg="mod">
          <ac:chgData name="Selten, Harm" userId="d17381e6-1b55-4d4f-90ea-cd6d98f1a312" providerId="ADAL" clId="{4E3EE717-DA85-4EAE-B0CA-4EA9607B61AE}" dt="2022-02-01T08:33:27.217" v="62" actId="403"/>
          <ac:spMkLst>
            <pc:docMk/>
            <pc:sldMk cId="3777369821" sldId="283"/>
            <ac:spMk id="6" creationId="{00000000-0000-0000-0000-000000000000}"/>
          </ac:spMkLst>
        </pc:spChg>
        <pc:picChg chg="mod">
          <ac:chgData name="Selten, Harm" userId="d17381e6-1b55-4d4f-90ea-cd6d98f1a312" providerId="ADAL" clId="{4E3EE717-DA85-4EAE-B0CA-4EA9607B61AE}" dt="2022-02-01T08:33:41.901" v="63"/>
          <ac:picMkLst>
            <pc:docMk/>
            <pc:sldMk cId="3777369821" sldId="283"/>
            <ac:picMk id="4" creationId="{00000000-0000-0000-0000-000000000000}"/>
          </ac:picMkLst>
        </pc:picChg>
      </pc:sldChg>
    </pc:docChg>
  </pc:docChgLst>
  <pc:docChgLst>
    <pc:chgData name="Selten, Harm" userId="d17381e6-1b55-4d4f-90ea-cd6d98f1a312" providerId="ADAL" clId="{F84E0298-5B13-4DF4-A945-8CCAD7A10B2C}"/>
    <pc:docChg chg="custSel addSld modSld">
      <pc:chgData name="Selten, Harm" userId="d17381e6-1b55-4d4f-90ea-cd6d98f1a312" providerId="ADAL" clId="{F84E0298-5B13-4DF4-A945-8CCAD7A10B2C}" dt="2022-02-01T10:32:04.953" v="245" actId="20577"/>
      <pc:docMkLst>
        <pc:docMk/>
      </pc:docMkLst>
      <pc:sldChg chg="modSp mod modAnim">
        <pc:chgData name="Selten, Harm" userId="d17381e6-1b55-4d4f-90ea-cd6d98f1a312" providerId="ADAL" clId="{F84E0298-5B13-4DF4-A945-8CCAD7A10B2C}" dt="2022-02-01T10:04:27.946" v="176" actId="403"/>
        <pc:sldMkLst>
          <pc:docMk/>
          <pc:sldMk cId="3301329301" sldId="262"/>
        </pc:sldMkLst>
        <pc:spChg chg="mod">
          <ac:chgData name="Selten, Harm" userId="d17381e6-1b55-4d4f-90ea-cd6d98f1a312" providerId="ADAL" clId="{F84E0298-5B13-4DF4-A945-8CCAD7A10B2C}" dt="2022-02-01T10:04:27.946" v="176" actId="403"/>
          <ac:spMkLst>
            <pc:docMk/>
            <pc:sldMk cId="3301329301" sldId="262"/>
            <ac:spMk id="6" creationId="{00000000-0000-0000-0000-000000000000}"/>
          </ac:spMkLst>
        </pc:spChg>
      </pc:sldChg>
      <pc:sldChg chg="modSp mod modAnim">
        <pc:chgData name="Selten, Harm" userId="d17381e6-1b55-4d4f-90ea-cd6d98f1a312" providerId="ADAL" clId="{F84E0298-5B13-4DF4-A945-8CCAD7A10B2C}" dt="2022-02-01T10:04:35.189" v="180" actId="403"/>
        <pc:sldMkLst>
          <pc:docMk/>
          <pc:sldMk cId="3748046660" sldId="275"/>
        </pc:sldMkLst>
        <pc:spChg chg="mod">
          <ac:chgData name="Selten, Harm" userId="d17381e6-1b55-4d4f-90ea-cd6d98f1a312" providerId="ADAL" clId="{F84E0298-5B13-4DF4-A945-8CCAD7A10B2C}" dt="2022-02-01T10:04:35.189" v="180" actId="403"/>
          <ac:spMkLst>
            <pc:docMk/>
            <pc:sldMk cId="3748046660" sldId="275"/>
            <ac:spMk id="6" creationId="{00000000-0000-0000-0000-000000000000}"/>
          </ac:spMkLst>
        </pc:spChg>
      </pc:sldChg>
      <pc:sldChg chg="modSp mod modAnim">
        <pc:chgData name="Selten, Harm" userId="d17381e6-1b55-4d4f-90ea-cd6d98f1a312" providerId="ADAL" clId="{F84E0298-5B13-4DF4-A945-8CCAD7A10B2C}" dt="2022-02-01T10:04:41.787" v="184" actId="403"/>
        <pc:sldMkLst>
          <pc:docMk/>
          <pc:sldMk cId="1534101576" sldId="276"/>
        </pc:sldMkLst>
        <pc:spChg chg="mod">
          <ac:chgData name="Selten, Harm" userId="d17381e6-1b55-4d4f-90ea-cd6d98f1a312" providerId="ADAL" clId="{F84E0298-5B13-4DF4-A945-8CCAD7A10B2C}" dt="2022-02-01T10:04:41.787" v="184" actId="403"/>
          <ac:spMkLst>
            <pc:docMk/>
            <pc:sldMk cId="1534101576" sldId="276"/>
            <ac:spMk id="6" creationId="{00000000-0000-0000-0000-000000000000}"/>
          </ac:spMkLst>
        </pc:spChg>
      </pc:sldChg>
      <pc:sldChg chg="modSp mod modAnim">
        <pc:chgData name="Selten, Harm" userId="d17381e6-1b55-4d4f-90ea-cd6d98f1a312" providerId="ADAL" clId="{F84E0298-5B13-4DF4-A945-8CCAD7A10B2C}" dt="2022-02-01T10:04:50.485" v="188" actId="403"/>
        <pc:sldMkLst>
          <pc:docMk/>
          <pc:sldMk cId="3475808079" sldId="277"/>
        </pc:sldMkLst>
        <pc:spChg chg="mod">
          <ac:chgData name="Selten, Harm" userId="d17381e6-1b55-4d4f-90ea-cd6d98f1a312" providerId="ADAL" clId="{F84E0298-5B13-4DF4-A945-8CCAD7A10B2C}" dt="2022-02-01T10:04:50.485" v="188" actId="403"/>
          <ac:spMkLst>
            <pc:docMk/>
            <pc:sldMk cId="3475808079" sldId="277"/>
            <ac:spMk id="6" creationId="{00000000-0000-0000-0000-000000000000}"/>
          </ac:spMkLst>
        </pc:spChg>
      </pc:sldChg>
      <pc:sldChg chg="modSp mod modAnim">
        <pc:chgData name="Selten, Harm" userId="d17381e6-1b55-4d4f-90ea-cd6d98f1a312" providerId="ADAL" clId="{F84E0298-5B13-4DF4-A945-8CCAD7A10B2C}" dt="2022-02-01T10:05:02.234" v="196" actId="403"/>
        <pc:sldMkLst>
          <pc:docMk/>
          <pc:sldMk cId="2449442093" sldId="278"/>
        </pc:sldMkLst>
        <pc:spChg chg="mod">
          <ac:chgData name="Selten, Harm" userId="d17381e6-1b55-4d4f-90ea-cd6d98f1a312" providerId="ADAL" clId="{F84E0298-5B13-4DF4-A945-8CCAD7A10B2C}" dt="2022-02-01T10:05:02.234" v="196" actId="403"/>
          <ac:spMkLst>
            <pc:docMk/>
            <pc:sldMk cId="2449442093" sldId="278"/>
            <ac:spMk id="6" creationId="{00000000-0000-0000-0000-000000000000}"/>
          </ac:spMkLst>
        </pc:spChg>
      </pc:sldChg>
      <pc:sldChg chg="modSp mod modAnim">
        <pc:chgData name="Selten, Harm" userId="d17381e6-1b55-4d4f-90ea-cd6d98f1a312" providerId="ADAL" clId="{F84E0298-5B13-4DF4-A945-8CCAD7A10B2C}" dt="2022-02-01T10:04:56.537" v="192" actId="403"/>
        <pc:sldMkLst>
          <pc:docMk/>
          <pc:sldMk cId="3275279536" sldId="279"/>
        </pc:sldMkLst>
        <pc:spChg chg="mod">
          <ac:chgData name="Selten, Harm" userId="d17381e6-1b55-4d4f-90ea-cd6d98f1a312" providerId="ADAL" clId="{F84E0298-5B13-4DF4-A945-8CCAD7A10B2C}" dt="2022-02-01T10:04:56.537" v="192" actId="403"/>
          <ac:spMkLst>
            <pc:docMk/>
            <pc:sldMk cId="3275279536" sldId="279"/>
            <ac:spMk id="6" creationId="{00000000-0000-0000-0000-000000000000}"/>
          </ac:spMkLst>
        </pc:spChg>
      </pc:sldChg>
      <pc:sldChg chg="modSp mod modAnim">
        <pc:chgData name="Selten, Harm" userId="d17381e6-1b55-4d4f-90ea-cd6d98f1a312" providerId="ADAL" clId="{F84E0298-5B13-4DF4-A945-8CCAD7A10B2C}" dt="2022-02-01T10:05:07.636" v="200" actId="403"/>
        <pc:sldMkLst>
          <pc:docMk/>
          <pc:sldMk cId="1396624031" sldId="280"/>
        </pc:sldMkLst>
        <pc:spChg chg="mod">
          <ac:chgData name="Selten, Harm" userId="d17381e6-1b55-4d4f-90ea-cd6d98f1a312" providerId="ADAL" clId="{F84E0298-5B13-4DF4-A945-8CCAD7A10B2C}" dt="2022-02-01T10:05:07.636" v="200" actId="403"/>
          <ac:spMkLst>
            <pc:docMk/>
            <pc:sldMk cId="1396624031" sldId="280"/>
            <ac:spMk id="6" creationId="{00000000-0000-0000-0000-000000000000}"/>
          </ac:spMkLst>
        </pc:spChg>
      </pc:sldChg>
      <pc:sldChg chg="modSp mod modAnim">
        <pc:chgData name="Selten, Harm" userId="d17381e6-1b55-4d4f-90ea-cd6d98f1a312" providerId="ADAL" clId="{F84E0298-5B13-4DF4-A945-8CCAD7A10B2C}" dt="2022-02-01T10:05:12.917" v="205" actId="403"/>
        <pc:sldMkLst>
          <pc:docMk/>
          <pc:sldMk cId="278536698" sldId="281"/>
        </pc:sldMkLst>
        <pc:spChg chg="mod">
          <ac:chgData name="Selten, Harm" userId="d17381e6-1b55-4d4f-90ea-cd6d98f1a312" providerId="ADAL" clId="{F84E0298-5B13-4DF4-A945-8CCAD7A10B2C}" dt="2022-02-01T10:05:12.917" v="205" actId="403"/>
          <ac:spMkLst>
            <pc:docMk/>
            <pc:sldMk cId="278536698" sldId="281"/>
            <ac:spMk id="6" creationId="{00000000-0000-0000-0000-000000000000}"/>
          </ac:spMkLst>
        </pc:spChg>
      </pc:sldChg>
      <pc:sldChg chg="modSp mod modAnim">
        <pc:chgData name="Selten, Harm" userId="d17381e6-1b55-4d4f-90ea-cd6d98f1a312" providerId="ADAL" clId="{F84E0298-5B13-4DF4-A945-8CCAD7A10B2C}" dt="2022-02-01T10:31:34.893" v="238" actId="20577"/>
        <pc:sldMkLst>
          <pc:docMk/>
          <pc:sldMk cId="2206013948" sldId="282"/>
        </pc:sldMkLst>
        <pc:spChg chg="mod">
          <ac:chgData name="Selten, Harm" userId="d17381e6-1b55-4d4f-90ea-cd6d98f1a312" providerId="ADAL" clId="{F84E0298-5B13-4DF4-A945-8CCAD7A10B2C}" dt="2022-02-01T10:31:34.893" v="238" actId="20577"/>
          <ac:spMkLst>
            <pc:docMk/>
            <pc:sldMk cId="2206013948" sldId="282"/>
            <ac:spMk id="6" creationId="{00000000-0000-0000-0000-000000000000}"/>
          </ac:spMkLst>
        </pc:spChg>
      </pc:sldChg>
      <pc:sldChg chg="modSp mod modAnim">
        <pc:chgData name="Selten, Harm" userId="d17381e6-1b55-4d4f-90ea-cd6d98f1a312" providerId="ADAL" clId="{F84E0298-5B13-4DF4-A945-8CCAD7A10B2C}" dt="2022-02-01T10:32:04.953" v="245" actId="20577"/>
        <pc:sldMkLst>
          <pc:docMk/>
          <pc:sldMk cId="3777369821" sldId="283"/>
        </pc:sldMkLst>
        <pc:spChg chg="mod">
          <ac:chgData name="Selten, Harm" userId="d17381e6-1b55-4d4f-90ea-cd6d98f1a312" providerId="ADAL" clId="{F84E0298-5B13-4DF4-A945-8CCAD7A10B2C}" dt="2022-02-01T10:32:04.953" v="245" actId="20577"/>
          <ac:spMkLst>
            <pc:docMk/>
            <pc:sldMk cId="3777369821" sldId="283"/>
            <ac:spMk id="6" creationId="{00000000-0000-0000-0000-000000000000}"/>
          </ac:spMkLst>
        </pc:spChg>
      </pc:sldChg>
      <pc:sldChg chg="addSp delSp modSp add mod">
        <pc:chgData name="Selten, Harm" userId="d17381e6-1b55-4d4f-90ea-cd6d98f1a312" providerId="ADAL" clId="{F84E0298-5B13-4DF4-A945-8CCAD7A10B2C}" dt="2022-02-01T08:42:59.209" v="51" actId="3626"/>
        <pc:sldMkLst>
          <pc:docMk/>
          <pc:sldMk cId="2249583990" sldId="284"/>
        </pc:sldMkLst>
        <pc:spChg chg="add mod ord">
          <ac:chgData name="Selten, Harm" userId="d17381e6-1b55-4d4f-90ea-cd6d98f1a312" providerId="ADAL" clId="{F84E0298-5B13-4DF4-A945-8CCAD7A10B2C}" dt="2022-02-01T08:42:59.209" v="51" actId="3626"/>
          <ac:spMkLst>
            <pc:docMk/>
            <pc:sldMk cId="2249583990" sldId="284"/>
            <ac:spMk id="3" creationId="{93E468D2-974D-4306-BA5A-81090788C1AE}"/>
          </ac:spMkLst>
        </pc:spChg>
        <pc:spChg chg="del">
          <ac:chgData name="Selten, Harm" userId="d17381e6-1b55-4d4f-90ea-cd6d98f1a312" providerId="ADAL" clId="{F84E0298-5B13-4DF4-A945-8CCAD7A10B2C}" dt="2022-02-01T08:35:31.880" v="1" actId="478"/>
          <ac:spMkLst>
            <pc:docMk/>
            <pc:sldMk cId="2249583990" sldId="284"/>
            <ac:spMk id="7" creationId="{00000000-0000-0000-0000-000000000000}"/>
          </ac:spMkLst>
        </pc:spChg>
        <pc:picChg chg="add mod">
          <ac:chgData name="Selten, Harm" userId="d17381e6-1b55-4d4f-90ea-cd6d98f1a312" providerId="ADAL" clId="{F84E0298-5B13-4DF4-A945-8CCAD7A10B2C}" dt="2022-02-01T08:41:44.800" v="30" actId="1076"/>
          <ac:picMkLst>
            <pc:docMk/>
            <pc:sldMk cId="2249583990" sldId="284"/>
            <ac:picMk id="10" creationId="{8B8A88E0-CB03-422D-9D2E-FEB920EE2083}"/>
          </ac:picMkLst>
        </pc:picChg>
      </pc:sldChg>
      <pc:sldChg chg="addSp delSp modSp add mod">
        <pc:chgData name="Selten, Harm" userId="d17381e6-1b55-4d4f-90ea-cd6d98f1a312" providerId="ADAL" clId="{F84E0298-5B13-4DF4-A945-8CCAD7A10B2C}" dt="2022-02-01T08:51:56.426" v="77" actId="1076"/>
        <pc:sldMkLst>
          <pc:docMk/>
          <pc:sldMk cId="719848228" sldId="285"/>
        </pc:sldMkLst>
        <pc:spChg chg="del">
          <ac:chgData name="Selten, Harm" userId="d17381e6-1b55-4d4f-90ea-cd6d98f1a312" providerId="ADAL" clId="{F84E0298-5B13-4DF4-A945-8CCAD7A10B2C}" dt="2022-02-01T08:51:34.590" v="53" actId="478"/>
          <ac:spMkLst>
            <pc:docMk/>
            <pc:sldMk cId="719848228" sldId="285"/>
            <ac:spMk id="3" creationId="{93E468D2-974D-4306-BA5A-81090788C1AE}"/>
          </ac:spMkLst>
        </pc:spChg>
        <pc:spChg chg="add mod">
          <ac:chgData name="Selten, Harm" userId="d17381e6-1b55-4d4f-90ea-cd6d98f1a312" providerId="ADAL" clId="{F84E0298-5B13-4DF4-A945-8CCAD7A10B2C}" dt="2022-02-01T08:51:56.426" v="77" actId="1076"/>
          <ac:spMkLst>
            <pc:docMk/>
            <pc:sldMk cId="719848228" sldId="285"/>
            <ac:spMk id="4" creationId="{55121362-9A03-4E9A-BAD2-E4DF9EE670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4CA87-472F-47D7-923F-58D59C7474DE}" type="datetimeFigureOut">
              <a:rPr lang="nl-NL" smtClean="0"/>
              <a:t>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9F628-0487-4E8B-A09E-16D3B941DE80}" type="slidenum">
              <a:rPr lang="nl-NL" smtClean="0"/>
              <a:t>‹nr.›</a:t>
            </a:fld>
            <a:endParaRPr lang="nl-NL"/>
          </a:p>
        </p:txBody>
      </p:sp>
    </p:spTree>
    <p:extLst>
      <p:ext uri="{BB962C8B-B14F-4D97-AF65-F5344CB8AC3E}">
        <p14:creationId xmlns:p14="http://schemas.microsoft.com/office/powerpoint/2010/main" val="92432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3</a:t>
            </a:fld>
            <a:endParaRPr lang="nl-NL"/>
          </a:p>
        </p:txBody>
      </p:sp>
    </p:spTree>
    <p:extLst>
      <p:ext uri="{BB962C8B-B14F-4D97-AF65-F5344CB8AC3E}">
        <p14:creationId xmlns:p14="http://schemas.microsoft.com/office/powerpoint/2010/main" val="202381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12</a:t>
            </a:fld>
            <a:endParaRPr lang="nl-NL"/>
          </a:p>
        </p:txBody>
      </p:sp>
    </p:spTree>
    <p:extLst>
      <p:ext uri="{BB962C8B-B14F-4D97-AF65-F5344CB8AC3E}">
        <p14:creationId xmlns:p14="http://schemas.microsoft.com/office/powerpoint/2010/main" val="37038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4</a:t>
            </a:fld>
            <a:endParaRPr lang="nl-NL"/>
          </a:p>
        </p:txBody>
      </p:sp>
    </p:spTree>
    <p:extLst>
      <p:ext uri="{BB962C8B-B14F-4D97-AF65-F5344CB8AC3E}">
        <p14:creationId xmlns:p14="http://schemas.microsoft.com/office/powerpoint/2010/main" val="3898643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5</a:t>
            </a:fld>
            <a:endParaRPr lang="nl-NL"/>
          </a:p>
        </p:txBody>
      </p:sp>
    </p:spTree>
    <p:extLst>
      <p:ext uri="{BB962C8B-B14F-4D97-AF65-F5344CB8AC3E}">
        <p14:creationId xmlns:p14="http://schemas.microsoft.com/office/powerpoint/2010/main" val="104957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6</a:t>
            </a:fld>
            <a:endParaRPr lang="nl-NL"/>
          </a:p>
        </p:txBody>
      </p:sp>
    </p:spTree>
    <p:extLst>
      <p:ext uri="{BB962C8B-B14F-4D97-AF65-F5344CB8AC3E}">
        <p14:creationId xmlns:p14="http://schemas.microsoft.com/office/powerpoint/2010/main" val="354126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7</a:t>
            </a:fld>
            <a:endParaRPr lang="nl-NL"/>
          </a:p>
        </p:txBody>
      </p:sp>
    </p:spTree>
    <p:extLst>
      <p:ext uri="{BB962C8B-B14F-4D97-AF65-F5344CB8AC3E}">
        <p14:creationId xmlns:p14="http://schemas.microsoft.com/office/powerpoint/2010/main" val="303167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8</a:t>
            </a:fld>
            <a:endParaRPr lang="nl-NL"/>
          </a:p>
        </p:txBody>
      </p:sp>
    </p:spTree>
    <p:extLst>
      <p:ext uri="{BB962C8B-B14F-4D97-AF65-F5344CB8AC3E}">
        <p14:creationId xmlns:p14="http://schemas.microsoft.com/office/powerpoint/2010/main" val="322066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9</a:t>
            </a:fld>
            <a:endParaRPr lang="nl-NL"/>
          </a:p>
        </p:txBody>
      </p:sp>
    </p:spTree>
    <p:extLst>
      <p:ext uri="{BB962C8B-B14F-4D97-AF65-F5344CB8AC3E}">
        <p14:creationId xmlns:p14="http://schemas.microsoft.com/office/powerpoint/2010/main" val="179207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10</a:t>
            </a:fld>
            <a:endParaRPr lang="nl-NL"/>
          </a:p>
        </p:txBody>
      </p:sp>
    </p:spTree>
    <p:extLst>
      <p:ext uri="{BB962C8B-B14F-4D97-AF65-F5344CB8AC3E}">
        <p14:creationId xmlns:p14="http://schemas.microsoft.com/office/powerpoint/2010/main" val="250361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69F628-0487-4E8B-A09E-16D3B941DE80}" type="slidenum">
              <a:rPr lang="nl-NL" smtClean="0"/>
              <a:t>11</a:t>
            </a:fld>
            <a:endParaRPr lang="nl-NL"/>
          </a:p>
        </p:txBody>
      </p:sp>
    </p:spTree>
    <p:extLst>
      <p:ext uri="{BB962C8B-B14F-4D97-AF65-F5344CB8AC3E}">
        <p14:creationId xmlns:p14="http://schemas.microsoft.com/office/powerpoint/2010/main" val="190925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420D466-2554-47DA-B46E-A14B00DEDAC0}"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126210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420D466-2554-47DA-B46E-A14B00DEDAC0}"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267107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420D466-2554-47DA-B46E-A14B00DEDAC0}"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327973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420D466-2554-47DA-B46E-A14B00DEDAC0}"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55902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420D466-2554-47DA-B46E-A14B00DEDAC0}" type="datetimeFigureOut">
              <a:rPr lang="nl-NL" smtClean="0"/>
              <a:t>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126652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420D466-2554-47DA-B46E-A14B00DEDAC0}" type="datetimeFigureOut">
              <a:rPr lang="nl-NL" smtClean="0"/>
              <a:t>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11197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420D466-2554-47DA-B46E-A14B00DEDAC0}" type="datetimeFigureOut">
              <a:rPr lang="nl-NL" smtClean="0"/>
              <a:t>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216374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420D466-2554-47DA-B46E-A14B00DEDAC0}" type="datetimeFigureOut">
              <a:rPr lang="nl-NL" smtClean="0"/>
              <a:t>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35631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420D466-2554-47DA-B46E-A14B00DEDAC0}" type="datetimeFigureOut">
              <a:rPr lang="nl-NL" smtClean="0"/>
              <a:t>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328706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420D466-2554-47DA-B46E-A14B00DEDAC0}" type="datetimeFigureOut">
              <a:rPr lang="nl-NL" smtClean="0"/>
              <a:t>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389004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420D466-2554-47DA-B46E-A14B00DEDAC0}" type="datetimeFigureOut">
              <a:rPr lang="nl-NL" smtClean="0"/>
              <a:t>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52C0163-DAE3-4ABF-8667-2EE12CCC1666}" type="slidenum">
              <a:rPr lang="nl-NL" smtClean="0"/>
              <a:t>‹nr.›</a:t>
            </a:fld>
            <a:endParaRPr lang="nl-NL"/>
          </a:p>
        </p:txBody>
      </p:sp>
    </p:spTree>
    <p:extLst>
      <p:ext uri="{BB962C8B-B14F-4D97-AF65-F5344CB8AC3E}">
        <p14:creationId xmlns:p14="http://schemas.microsoft.com/office/powerpoint/2010/main" val="356631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0D466-2554-47DA-B46E-A14B00DEDAC0}" type="datetimeFigureOut">
              <a:rPr lang="nl-NL" smtClean="0"/>
              <a:t>1-2-2022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C0163-DAE3-4ABF-8667-2EE12CCC1666}" type="slidenum">
              <a:rPr lang="nl-NL" smtClean="0"/>
              <a:t>‹nr.›</a:t>
            </a:fld>
            <a:endParaRPr lang="nl-NL"/>
          </a:p>
        </p:txBody>
      </p:sp>
    </p:spTree>
    <p:extLst>
      <p:ext uri="{BB962C8B-B14F-4D97-AF65-F5344CB8AC3E}">
        <p14:creationId xmlns:p14="http://schemas.microsoft.com/office/powerpoint/2010/main" val="74538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hyperlink" Target="https://online-masters.nl/level/introductie-safe-master/#/intro/1" TargetMode="External"/><Relationship Id="rId4" Type="http://schemas.openxmlformats.org/officeDocument/2006/relationships/oleObject" Target="../embeddings/oleObject3.bin"/><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4" imgW="3361755" imgH="550819" progId="CorelDraw.Graphic.16">
                  <p:embed/>
                </p:oleObj>
              </mc:Choice>
              <mc:Fallback>
                <p:oleObj name="CorelDRAW" r:id="rId4" imgW="3361755" imgH="550819" progId="CorelDraw.Graphic.16">
                  <p:embed/>
                  <p:pic>
                    <p:nvPicPr>
                      <p:cNvPr id="28" name="Object 27"/>
                      <p:cNvPicPr/>
                      <p:nvPr/>
                    </p:nvPicPr>
                    <p:blipFill>
                      <a:blip r:embed="rId5"/>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13" y="1455986"/>
            <a:ext cx="10694026" cy="3976989"/>
          </a:xfrm>
          <a:prstGeom prst="rect">
            <a:avLst/>
          </a:prstGeom>
          <a:effectLst>
            <a:outerShdw dist="76200" dir="5400000" algn="ctr" rotWithShape="0">
              <a:srgbClr val="000000">
                <a:alpha val="81000"/>
              </a:srgbClr>
            </a:outerShdw>
          </a:effectLst>
        </p:spPr>
      </p:pic>
      <p:sp>
        <p:nvSpPr>
          <p:cNvPr id="2" name="Tekstvak 1"/>
          <p:cNvSpPr txBox="1"/>
          <p:nvPr/>
        </p:nvSpPr>
        <p:spPr>
          <a:xfrm>
            <a:off x="2402112" y="5739790"/>
            <a:ext cx="383024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nl-NL" sz="2800" b="1" dirty="0">
                <a:solidFill>
                  <a:schemeClr val="bg1">
                    <a:lumMod val="95000"/>
                  </a:schemeClr>
                </a:solidFill>
                <a:latin typeface="Arial Rounded MT Bold" panose="020F0704030504030204" pitchFamily="34" charset="0"/>
              </a:rPr>
              <a:t>Wat is waar??    Quiz</a:t>
            </a:r>
          </a:p>
        </p:txBody>
      </p:sp>
    </p:spTree>
    <p:extLst>
      <p:ext uri="{BB962C8B-B14F-4D97-AF65-F5344CB8AC3E}">
        <p14:creationId xmlns:p14="http://schemas.microsoft.com/office/powerpoint/2010/main" val="611088370"/>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557497" y="2311413"/>
            <a:ext cx="7020509" cy="3293209"/>
          </a:xfrm>
          <a:prstGeom prst="rect">
            <a:avLst/>
          </a:prstGeom>
          <a:noFill/>
        </p:spPr>
        <p:txBody>
          <a:bodyPr wrap="square" rtlCol="0">
            <a:spAutoFit/>
          </a:bodyPr>
          <a:lstStyle/>
          <a:p>
            <a:r>
              <a:rPr lang="nl-NL" sz="3200" b="1" dirty="0"/>
              <a:t>Vraag 8</a:t>
            </a:r>
          </a:p>
          <a:p>
            <a:r>
              <a:rPr lang="nl-NL" sz="3200" b="1" dirty="0"/>
              <a:t>Binnenkort kun je ze overal tegenkomen: zonnebrillen die alles filmen en uitzenden via je </a:t>
            </a:r>
            <a:r>
              <a:rPr lang="nl-NL" sz="3200" b="1" dirty="0" err="1"/>
              <a:t>social</a:t>
            </a:r>
            <a:r>
              <a:rPr lang="nl-NL" sz="3200" b="1" dirty="0"/>
              <a:t> media-account! Waar of niet waar? </a:t>
            </a:r>
          </a:p>
          <a:p>
            <a:r>
              <a:rPr lang="nl-NL" sz="4800" b="1" dirty="0">
                <a:solidFill>
                  <a:srgbClr val="FF0000"/>
                </a:solidFill>
              </a:rPr>
              <a:t>Waar</a:t>
            </a:r>
          </a:p>
        </p:txBody>
      </p:sp>
    </p:spTree>
    <p:extLst>
      <p:ext uri="{BB962C8B-B14F-4D97-AF65-F5344CB8AC3E}">
        <p14:creationId xmlns:p14="http://schemas.microsoft.com/office/powerpoint/2010/main" val="278536698"/>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557497" y="2493051"/>
            <a:ext cx="7020509" cy="3170099"/>
          </a:xfrm>
          <a:prstGeom prst="rect">
            <a:avLst/>
          </a:prstGeom>
          <a:noFill/>
        </p:spPr>
        <p:txBody>
          <a:bodyPr wrap="square" rtlCol="0">
            <a:spAutoFit/>
          </a:bodyPr>
          <a:lstStyle/>
          <a:p>
            <a:r>
              <a:rPr lang="nl-NL" sz="3200" b="1" dirty="0"/>
              <a:t>Vraag 9</a:t>
            </a:r>
          </a:p>
          <a:p>
            <a:r>
              <a:rPr lang="nl-NL" sz="3200" b="1" dirty="0"/>
              <a:t>Het zou kunnen dat we in de toekomst naast met euro’s te betalen, ook met digitale munten (zoals </a:t>
            </a:r>
            <a:r>
              <a:rPr lang="nl-NL" sz="3200" b="1" dirty="0" err="1"/>
              <a:t>bitcoins</a:t>
            </a:r>
            <a:r>
              <a:rPr lang="nl-NL" sz="3200" b="1" dirty="0"/>
              <a:t>) gaan betalen. Waar of niet waar? </a:t>
            </a:r>
          </a:p>
          <a:p>
            <a:r>
              <a:rPr lang="nl-NL" sz="4000" b="1" dirty="0">
                <a:solidFill>
                  <a:srgbClr val="FF0000"/>
                </a:solidFill>
              </a:rPr>
              <a:t>Waar</a:t>
            </a:r>
            <a:r>
              <a:rPr lang="nl-NL" sz="3200" b="1" dirty="0"/>
              <a:t> </a:t>
            </a:r>
          </a:p>
        </p:txBody>
      </p:sp>
    </p:spTree>
    <p:extLst>
      <p:ext uri="{BB962C8B-B14F-4D97-AF65-F5344CB8AC3E}">
        <p14:creationId xmlns:p14="http://schemas.microsoft.com/office/powerpoint/2010/main" val="2206013948"/>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922671" y="2272538"/>
            <a:ext cx="9047248" cy="3877392"/>
          </a:xfrm>
          <a:prstGeom prst="rect">
            <a:avLst/>
          </a:prstGeom>
        </p:spPr>
      </p:pic>
      <p:sp>
        <p:nvSpPr>
          <p:cNvPr id="6" name="Tekstvak 5"/>
          <p:cNvSpPr txBox="1"/>
          <p:nvPr/>
        </p:nvSpPr>
        <p:spPr>
          <a:xfrm>
            <a:off x="1633928" y="2968052"/>
            <a:ext cx="7020509" cy="2923877"/>
          </a:xfrm>
          <a:prstGeom prst="rect">
            <a:avLst/>
          </a:prstGeom>
          <a:noFill/>
        </p:spPr>
        <p:txBody>
          <a:bodyPr wrap="square" rtlCol="0">
            <a:spAutoFit/>
          </a:bodyPr>
          <a:lstStyle/>
          <a:p>
            <a:r>
              <a:rPr lang="nl-NL" sz="2800" b="1" dirty="0"/>
              <a:t>Vraag 10</a:t>
            </a:r>
          </a:p>
          <a:p>
            <a:r>
              <a:rPr lang="nl-NL" sz="2800" b="1" dirty="0"/>
              <a:t>Een blik in het klaslokaal van de toekomst: de leraar is ziek, maar gelukkig is de virtuele vervanger altijd beschikbaar en gaan de lessen gewoon door. Waar of niet waar? </a:t>
            </a:r>
          </a:p>
          <a:p>
            <a:r>
              <a:rPr lang="nl-NL" sz="4400" b="1" dirty="0">
                <a:solidFill>
                  <a:srgbClr val="FF0000"/>
                </a:solidFill>
              </a:rPr>
              <a:t>Niet waar</a:t>
            </a:r>
          </a:p>
        </p:txBody>
      </p:sp>
    </p:spTree>
    <p:extLst>
      <p:ext uri="{BB962C8B-B14F-4D97-AF65-F5344CB8AC3E}">
        <p14:creationId xmlns:p14="http://schemas.microsoft.com/office/powerpoint/2010/main" val="3777369821"/>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1" y="0"/>
            <a:ext cx="12230911" cy="6858000"/>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4" imgW="3361755" imgH="550819" progId="CorelDraw.Graphic.16">
                  <p:embed/>
                </p:oleObj>
              </mc:Choice>
              <mc:Fallback>
                <p:oleObj name="CorelDRAW" r:id="rId4" imgW="3361755" imgH="550819" progId="CorelDraw.Graphic.16">
                  <p:embed/>
                  <p:pic>
                    <p:nvPicPr>
                      <p:cNvPr id="28" name="Object 27"/>
                      <p:cNvPicPr/>
                      <p:nvPr/>
                    </p:nvPicPr>
                    <p:blipFill>
                      <a:blip r:embed="rId5"/>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2" name="Afbeelding 1"/>
          <p:cNvPicPr>
            <a:picLocks noChangeAspect="1"/>
          </p:cNvPicPr>
          <p:nvPr/>
        </p:nvPicPr>
        <p:blipFill>
          <a:blip r:embed="rId7">
            <a:extLst>
              <a:ext uri="{BEBA8EAE-BF5A-486C-A8C5-ECC9F3942E4B}">
                <a14:imgProps xmlns:a14="http://schemas.microsoft.com/office/drawing/2010/main">
                  <a14:imgLayer r:embed="rId8">
                    <a14:imgEffect>
                      <a14:backgroundRemoval t="1115" b="97770" l="7921" r="97525">
                        <a14:foregroundMark x1="41337" y1="40335" x2="41337" y2="40335"/>
                        <a14:foregroundMark x1="35149" y1="28810" x2="22525" y2="2974"/>
                        <a14:foregroundMark x1="45297" y1="91636" x2="47030" y2="97955"/>
                        <a14:backgroundMark x1="29455" y1="23048" x2="29455" y2="23048"/>
                        <a14:backgroundMark x1="30941" y1="21933" x2="30941" y2="21933"/>
                        <a14:backgroundMark x1="29703" y1="16357" x2="29703" y2="16357"/>
                        <a14:backgroundMark x1="28218" y1="13011" x2="28218" y2="13011"/>
                      </a14:backgroundRemoval>
                    </a14:imgEffect>
                  </a14:imgLayer>
                </a14:imgProps>
              </a:ext>
              <a:ext uri="{28A0092B-C50C-407E-A947-70E740481C1C}">
                <a14:useLocalDpi xmlns:a14="http://schemas.microsoft.com/office/drawing/2010/main" val="0"/>
              </a:ext>
            </a:extLst>
          </a:blip>
          <a:stretch>
            <a:fillRect/>
          </a:stretch>
        </p:blipFill>
        <p:spPr>
          <a:xfrm>
            <a:off x="902451" y="2471944"/>
            <a:ext cx="3045568" cy="4055732"/>
          </a:xfrm>
          <a:prstGeom prst="rect">
            <a:avLst/>
          </a:prstGeom>
        </p:spPr>
      </p:pic>
      <p:sp>
        <p:nvSpPr>
          <p:cNvPr id="7" name="Ovaal bijschrift 6"/>
          <p:cNvSpPr/>
          <p:nvPr/>
        </p:nvSpPr>
        <p:spPr>
          <a:xfrm>
            <a:off x="4980349" y="1967904"/>
            <a:ext cx="4933672" cy="3370433"/>
          </a:xfrm>
          <a:prstGeom prst="wedgeEllipseCallout">
            <a:avLst>
              <a:gd name="adj1" fmla="val -74056"/>
              <a:gd name="adj2" fmla="val 1360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6000" dirty="0">
                <a:ln w="0"/>
                <a:solidFill>
                  <a:schemeClr val="tx1"/>
                </a:solidFill>
                <a:effectLst>
                  <a:outerShdw blurRad="38100" dist="19050" dir="2700000" algn="tl" rotWithShape="0">
                    <a:schemeClr val="dk1">
                      <a:alpha val="40000"/>
                    </a:schemeClr>
                  </a:outerShdw>
                </a:effectLst>
              </a:rPr>
              <a:t>Zijn er nog vragen?</a:t>
            </a:r>
          </a:p>
        </p:txBody>
      </p:sp>
    </p:spTree>
    <p:extLst>
      <p:ext uri="{BB962C8B-B14F-4D97-AF65-F5344CB8AC3E}">
        <p14:creationId xmlns:p14="http://schemas.microsoft.com/office/powerpoint/2010/main" val="325943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1" y="0"/>
            <a:ext cx="12230911" cy="6858000"/>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4" imgW="3361755" imgH="550819" progId="CorelDraw.Graphic.16">
                  <p:embed/>
                </p:oleObj>
              </mc:Choice>
              <mc:Fallback>
                <p:oleObj name="CorelDRAW" r:id="rId4" imgW="3361755" imgH="550819" progId="CorelDraw.Graphic.16">
                  <p:embed/>
                  <p:pic>
                    <p:nvPicPr>
                      <p:cNvPr id="28" name="Object 27"/>
                      <p:cNvPicPr/>
                      <p:nvPr/>
                    </p:nvPicPr>
                    <p:blipFill>
                      <a:blip r:embed="rId5"/>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2" name="Afbeelding 1"/>
          <p:cNvPicPr>
            <a:picLocks noChangeAspect="1"/>
          </p:cNvPicPr>
          <p:nvPr/>
        </p:nvPicPr>
        <p:blipFill>
          <a:blip r:embed="rId7">
            <a:extLst>
              <a:ext uri="{BEBA8EAE-BF5A-486C-A8C5-ECC9F3942E4B}">
                <a14:imgProps xmlns:a14="http://schemas.microsoft.com/office/drawing/2010/main">
                  <a14:imgLayer r:embed="rId8">
                    <a14:imgEffect>
                      <a14:backgroundRemoval t="1115" b="97770" l="7921" r="97525">
                        <a14:foregroundMark x1="41337" y1="40335" x2="41337" y2="40335"/>
                        <a14:foregroundMark x1="35149" y1="28810" x2="22525" y2="2974"/>
                        <a14:foregroundMark x1="45297" y1="91636" x2="47030" y2="97955"/>
                        <a14:backgroundMark x1="29455" y1="23048" x2="29455" y2="23048"/>
                        <a14:backgroundMark x1="30941" y1="21933" x2="30941" y2="21933"/>
                        <a14:backgroundMark x1="29703" y1="16357" x2="29703" y2="16357"/>
                        <a14:backgroundMark x1="28218" y1="13011" x2="28218" y2="13011"/>
                      </a14:backgroundRemoval>
                    </a14:imgEffect>
                  </a14:imgLayer>
                </a14:imgProps>
              </a:ext>
              <a:ext uri="{28A0092B-C50C-407E-A947-70E740481C1C}">
                <a14:useLocalDpi xmlns:a14="http://schemas.microsoft.com/office/drawing/2010/main" val="0"/>
              </a:ext>
            </a:extLst>
          </a:blip>
          <a:stretch>
            <a:fillRect/>
          </a:stretch>
        </p:blipFill>
        <p:spPr>
          <a:xfrm>
            <a:off x="902451" y="2471944"/>
            <a:ext cx="3045568" cy="4055732"/>
          </a:xfrm>
          <a:prstGeom prst="rect">
            <a:avLst/>
          </a:prstGeom>
        </p:spPr>
      </p:pic>
      <p:pic>
        <p:nvPicPr>
          <p:cNvPr id="10" name="Afbeelding 9">
            <a:extLst>
              <a:ext uri="{FF2B5EF4-FFF2-40B4-BE49-F238E27FC236}">
                <a16:creationId xmlns:a16="http://schemas.microsoft.com/office/drawing/2014/main" id="{8B8A88E0-CB03-422D-9D2E-FEB920EE2083}"/>
              </a:ext>
            </a:extLst>
          </p:cNvPr>
          <p:cNvPicPr>
            <a:picLocks noChangeAspect="1"/>
          </p:cNvPicPr>
          <p:nvPr/>
        </p:nvPicPr>
        <p:blipFill>
          <a:blip r:embed="rId9">
            <a:duotone>
              <a:schemeClr val="accent5">
                <a:shade val="45000"/>
                <a:satMod val="135000"/>
              </a:schemeClr>
              <a:prstClr val="white"/>
            </a:duotone>
          </a:blip>
          <a:stretch>
            <a:fillRect/>
          </a:stretch>
        </p:blipFill>
        <p:spPr>
          <a:xfrm>
            <a:off x="4238658" y="2669667"/>
            <a:ext cx="7211234" cy="3090529"/>
          </a:xfrm>
          <a:prstGeom prst="rect">
            <a:avLst/>
          </a:prstGeom>
        </p:spPr>
      </p:pic>
      <p:sp>
        <p:nvSpPr>
          <p:cNvPr id="3" name="Tekstvak 2">
            <a:extLst>
              <a:ext uri="{FF2B5EF4-FFF2-40B4-BE49-F238E27FC236}">
                <a16:creationId xmlns:a16="http://schemas.microsoft.com/office/drawing/2014/main" id="{93E468D2-974D-4306-BA5A-81090788C1AE}"/>
              </a:ext>
            </a:extLst>
          </p:cNvPr>
          <p:cNvSpPr txBox="1"/>
          <p:nvPr/>
        </p:nvSpPr>
        <p:spPr>
          <a:xfrm>
            <a:off x="4889381" y="3644245"/>
            <a:ext cx="5342562" cy="523220"/>
          </a:xfrm>
          <a:prstGeom prst="rect">
            <a:avLst/>
          </a:prstGeom>
          <a:noFill/>
        </p:spPr>
        <p:txBody>
          <a:bodyPr wrap="square" rtlCol="0">
            <a:spAutoFit/>
          </a:bodyPr>
          <a:lstStyle/>
          <a:p>
            <a:r>
              <a:rPr lang="nl-NL" sz="2800" b="1" dirty="0">
                <a:hlinkClick r:id="rId10"/>
              </a:rPr>
              <a:t>Safe Masters: Introductie filmpje</a:t>
            </a:r>
            <a:endParaRPr lang="nl-NL" sz="2800" b="1" dirty="0"/>
          </a:p>
        </p:txBody>
      </p:sp>
    </p:spTree>
    <p:extLst>
      <p:ext uri="{BB962C8B-B14F-4D97-AF65-F5344CB8AC3E}">
        <p14:creationId xmlns:p14="http://schemas.microsoft.com/office/powerpoint/2010/main" val="22495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1" y="0"/>
            <a:ext cx="12230911" cy="6858000"/>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4" imgW="3361755" imgH="550819" progId="CorelDraw.Graphic.16">
                  <p:embed/>
                </p:oleObj>
              </mc:Choice>
              <mc:Fallback>
                <p:oleObj name="CorelDRAW" r:id="rId4" imgW="3361755" imgH="550819" progId="CorelDraw.Graphic.16">
                  <p:embed/>
                  <p:pic>
                    <p:nvPicPr>
                      <p:cNvPr id="28" name="Object 27"/>
                      <p:cNvPicPr/>
                      <p:nvPr/>
                    </p:nvPicPr>
                    <p:blipFill>
                      <a:blip r:embed="rId5"/>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2" name="Afbeelding 1"/>
          <p:cNvPicPr>
            <a:picLocks noChangeAspect="1"/>
          </p:cNvPicPr>
          <p:nvPr/>
        </p:nvPicPr>
        <p:blipFill>
          <a:blip r:embed="rId7">
            <a:extLst>
              <a:ext uri="{BEBA8EAE-BF5A-486C-A8C5-ECC9F3942E4B}">
                <a14:imgProps xmlns:a14="http://schemas.microsoft.com/office/drawing/2010/main">
                  <a14:imgLayer r:embed="rId8">
                    <a14:imgEffect>
                      <a14:backgroundRemoval t="1115" b="97770" l="7921" r="97525">
                        <a14:foregroundMark x1="41337" y1="40335" x2="41337" y2="40335"/>
                        <a14:foregroundMark x1="35149" y1="28810" x2="22525" y2="2974"/>
                        <a14:foregroundMark x1="45297" y1="91636" x2="47030" y2="97955"/>
                        <a14:backgroundMark x1="29455" y1="23048" x2="29455" y2="23048"/>
                        <a14:backgroundMark x1="30941" y1="21933" x2="30941" y2="21933"/>
                        <a14:backgroundMark x1="29703" y1="16357" x2="29703" y2="16357"/>
                        <a14:backgroundMark x1="28218" y1="13011" x2="28218" y2="13011"/>
                      </a14:backgroundRemoval>
                    </a14:imgEffect>
                  </a14:imgLayer>
                </a14:imgProps>
              </a:ext>
              <a:ext uri="{28A0092B-C50C-407E-A947-70E740481C1C}">
                <a14:useLocalDpi xmlns:a14="http://schemas.microsoft.com/office/drawing/2010/main" val="0"/>
              </a:ext>
            </a:extLst>
          </a:blip>
          <a:stretch>
            <a:fillRect/>
          </a:stretch>
        </p:blipFill>
        <p:spPr>
          <a:xfrm>
            <a:off x="902451" y="2471944"/>
            <a:ext cx="3045568" cy="4055732"/>
          </a:xfrm>
          <a:prstGeom prst="rect">
            <a:avLst/>
          </a:prstGeom>
        </p:spPr>
      </p:pic>
      <p:pic>
        <p:nvPicPr>
          <p:cNvPr id="10" name="Afbeelding 9">
            <a:extLst>
              <a:ext uri="{FF2B5EF4-FFF2-40B4-BE49-F238E27FC236}">
                <a16:creationId xmlns:a16="http://schemas.microsoft.com/office/drawing/2014/main" id="{8B8A88E0-CB03-422D-9D2E-FEB920EE2083}"/>
              </a:ext>
            </a:extLst>
          </p:cNvPr>
          <p:cNvPicPr>
            <a:picLocks noChangeAspect="1"/>
          </p:cNvPicPr>
          <p:nvPr/>
        </p:nvPicPr>
        <p:blipFill>
          <a:blip r:embed="rId9">
            <a:duotone>
              <a:schemeClr val="accent5">
                <a:shade val="45000"/>
                <a:satMod val="135000"/>
              </a:schemeClr>
              <a:prstClr val="white"/>
            </a:duotone>
          </a:blip>
          <a:stretch>
            <a:fillRect/>
          </a:stretch>
        </p:blipFill>
        <p:spPr>
          <a:xfrm>
            <a:off x="4238658" y="2669667"/>
            <a:ext cx="7211234" cy="3090529"/>
          </a:xfrm>
          <a:prstGeom prst="rect">
            <a:avLst/>
          </a:prstGeom>
        </p:spPr>
      </p:pic>
      <p:sp>
        <p:nvSpPr>
          <p:cNvPr id="4" name="Tekstvak 3">
            <a:extLst>
              <a:ext uri="{FF2B5EF4-FFF2-40B4-BE49-F238E27FC236}">
                <a16:creationId xmlns:a16="http://schemas.microsoft.com/office/drawing/2014/main" id="{55121362-9A03-4E9A-BAD2-E4DF9EE67079}"/>
              </a:ext>
            </a:extLst>
          </p:cNvPr>
          <p:cNvSpPr txBox="1"/>
          <p:nvPr/>
        </p:nvSpPr>
        <p:spPr>
          <a:xfrm>
            <a:off x="5198724" y="3656659"/>
            <a:ext cx="5352607" cy="646331"/>
          </a:xfrm>
          <a:prstGeom prst="rect">
            <a:avLst/>
          </a:prstGeom>
          <a:noFill/>
        </p:spPr>
        <p:txBody>
          <a:bodyPr wrap="square" rtlCol="0">
            <a:spAutoFit/>
          </a:bodyPr>
          <a:lstStyle/>
          <a:p>
            <a:r>
              <a:rPr lang="nl-NL" sz="3600" b="1" dirty="0"/>
              <a:t>Huiswerkopdracht</a:t>
            </a:r>
          </a:p>
        </p:txBody>
      </p:sp>
    </p:spTree>
    <p:extLst>
      <p:ext uri="{BB962C8B-B14F-4D97-AF65-F5344CB8AC3E}">
        <p14:creationId xmlns:p14="http://schemas.microsoft.com/office/powerpoint/2010/main" val="71984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4" imgW="3361755" imgH="550819" progId="CorelDraw.Graphic.16">
                  <p:embed/>
                </p:oleObj>
              </mc:Choice>
              <mc:Fallback>
                <p:oleObj name="CorelDRAW" r:id="rId4" imgW="3361755" imgH="550819" progId="CorelDraw.Graphic.16">
                  <p:embed/>
                  <p:pic>
                    <p:nvPicPr>
                      <p:cNvPr id="28" name="Object 27"/>
                      <p:cNvPicPr/>
                      <p:nvPr/>
                    </p:nvPicPr>
                    <p:blipFill>
                      <a:blip r:embed="rId5"/>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19" name="Afbeelding 18"/>
          <p:cNvPicPr>
            <a:picLocks noChangeAspect="1"/>
          </p:cNvPicPr>
          <p:nvPr/>
        </p:nvPicPr>
        <p:blipFill rotWithShape="1">
          <a:blip r:embed="rId7">
            <a:duotone>
              <a:schemeClr val="accent5">
                <a:shade val="45000"/>
                <a:satMod val="135000"/>
              </a:schemeClr>
              <a:prstClr val="white"/>
            </a:duotone>
            <a:extLst>
              <a:ext uri="{28A0092B-C50C-407E-A947-70E740481C1C}">
                <a14:useLocalDpi xmlns:a14="http://schemas.microsoft.com/office/drawing/2010/main" val="0"/>
              </a:ext>
            </a:extLst>
          </a:blip>
          <a:srcRect l="859" t="1637"/>
          <a:stretch/>
        </p:blipFill>
        <p:spPr>
          <a:xfrm>
            <a:off x="2143630" y="3598002"/>
            <a:ext cx="7865825" cy="3247930"/>
          </a:xfrm>
          <a:prstGeom prst="rect">
            <a:avLst/>
          </a:prstGeom>
          <a:effectLst>
            <a:outerShdw blurRad="304800" dist="292100" algn="ctr" rotWithShape="0">
              <a:srgbClr val="000000">
                <a:alpha val="72000"/>
              </a:srgbClr>
            </a:outerShdw>
          </a:effectLst>
        </p:spPr>
      </p:pic>
      <p:grpSp>
        <p:nvGrpSpPr>
          <p:cNvPr id="14" name="Groep 13"/>
          <p:cNvGrpSpPr/>
          <p:nvPr/>
        </p:nvGrpSpPr>
        <p:grpSpPr>
          <a:xfrm>
            <a:off x="497972" y="1857780"/>
            <a:ext cx="6797010" cy="4518180"/>
            <a:chOff x="926752" y="1172501"/>
            <a:chExt cx="7560753" cy="5053199"/>
          </a:xfrm>
        </p:grpSpPr>
        <p:sp>
          <p:nvSpPr>
            <p:cNvPr id="8" name="Ovaal 7"/>
            <p:cNvSpPr/>
            <p:nvPr/>
          </p:nvSpPr>
          <p:spPr>
            <a:xfrm>
              <a:off x="4063564" y="1172501"/>
              <a:ext cx="4423941" cy="2471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p:cNvSpPr/>
            <p:nvPr/>
          </p:nvSpPr>
          <p:spPr>
            <a:xfrm>
              <a:off x="3612916" y="2703775"/>
              <a:ext cx="991427" cy="557820"/>
            </a:xfrm>
            <a:custGeom>
              <a:avLst/>
              <a:gdLst>
                <a:gd name="connsiteX0" fmla="*/ 486383 w 856034"/>
                <a:gd name="connsiteY0" fmla="*/ 0 h 496110"/>
                <a:gd name="connsiteX1" fmla="*/ 486383 w 856034"/>
                <a:gd name="connsiteY1" fmla="*/ 0 h 496110"/>
                <a:gd name="connsiteX2" fmla="*/ 418289 w 856034"/>
                <a:gd name="connsiteY2" fmla="*/ 48638 h 496110"/>
                <a:gd name="connsiteX3" fmla="*/ 398834 w 856034"/>
                <a:gd name="connsiteY3" fmla="*/ 77821 h 496110"/>
                <a:gd name="connsiteX4" fmla="*/ 369651 w 856034"/>
                <a:gd name="connsiteY4" fmla="*/ 87549 h 496110"/>
                <a:gd name="connsiteX5" fmla="*/ 340468 w 856034"/>
                <a:gd name="connsiteY5" fmla="*/ 107004 h 496110"/>
                <a:gd name="connsiteX6" fmla="*/ 321013 w 856034"/>
                <a:gd name="connsiteY6" fmla="*/ 136187 h 496110"/>
                <a:gd name="connsiteX7" fmla="*/ 252919 w 856034"/>
                <a:gd name="connsiteY7" fmla="*/ 194553 h 496110"/>
                <a:gd name="connsiteX8" fmla="*/ 204281 w 856034"/>
                <a:gd name="connsiteY8" fmla="*/ 252919 h 496110"/>
                <a:gd name="connsiteX9" fmla="*/ 184826 w 856034"/>
                <a:gd name="connsiteY9" fmla="*/ 282102 h 496110"/>
                <a:gd name="connsiteX10" fmla="*/ 155643 w 856034"/>
                <a:gd name="connsiteY10" fmla="*/ 301557 h 496110"/>
                <a:gd name="connsiteX11" fmla="*/ 136187 w 856034"/>
                <a:gd name="connsiteY11" fmla="*/ 321012 h 496110"/>
                <a:gd name="connsiteX12" fmla="*/ 107004 w 856034"/>
                <a:gd name="connsiteY12" fmla="*/ 369651 h 496110"/>
                <a:gd name="connsiteX13" fmla="*/ 68094 w 856034"/>
                <a:gd name="connsiteY13" fmla="*/ 428017 h 496110"/>
                <a:gd name="connsiteX14" fmla="*/ 48638 w 856034"/>
                <a:gd name="connsiteY14" fmla="*/ 447472 h 496110"/>
                <a:gd name="connsiteX15" fmla="*/ 29183 w 856034"/>
                <a:gd name="connsiteY15" fmla="*/ 476655 h 496110"/>
                <a:gd name="connsiteX16" fmla="*/ 0 w 856034"/>
                <a:gd name="connsiteY16" fmla="*/ 486383 h 496110"/>
                <a:gd name="connsiteX17" fmla="*/ 29183 w 856034"/>
                <a:gd name="connsiteY17" fmla="*/ 496110 h 496110"/>
                <a:gd name="connsiteX18" fmla="*/ 204281 w 856034"/>
                <a:gd name="connsiteY18" fmla="*/ 476655 h 496110"/>
                <a:gd name="connsiteX19" fmla="*/ 243192 w 856034"/>
                <a:gd name="connsiteY19" fmla="*/ 457200 h 496110"/>
                <a:gd name="connsiteX20" fmla="*/ 447472 w 856034"/>
                <a:gd name="connsiteY20" fmla="*/ 428017 h 496110"/>
                <a:gd name="connsiteX21" fmla="*/ 632298 w 856034"/>
                <a:gd name="connsiteY21" fmla="*/ 418289 h 496110"/>
                <a:gd name="connsiteX22" fmla="*/ 671209 w 856034"/>
                <a:gd name="connsiteY22" fmla="*/ 408561 h 496110"/>
                <a:gd name="connsiteX23" fmla="*/ 836579 w 856034"/>
                <a:gd name="connsiteY23" fmla="*/ 398834 h 496110"/>
                <a:gd name="connsiteX24" fmla="*/ 856034 w 856034"/>
                <a:gd name="connsiteY24" fmla="*/ 369651 h 496110"/>
                <a:gd name="connsiteX25" fmla="*/ 846306 w 856034"/>
                <a:gd name="connsiteY25" fmla="*/ 321012 h 496110"/>
                <a:gd name="connsiteX26" fmla="*/ 787941 w 856034"/>
                <a:gd name="connsiteY26" fmla="*/ 262646 h 496110"/>
                <a:gd name="connsiteX27" fmla="*/ 739302 w 856034"/>
                <a:gd name="connsiteY27" fmla="*/ 214008 h 496110"/>
                <a:gd name="connsiteX28" fmla="*/ 671209 w 856034"/>
                <a:gd name="connsiteY28" fmla="*/ 145915 h 496110"/>
                <a:gd name="connsiteX29" fmla="*/ 651753 w 856034"/>
                <a:gd name="connsiteY29" fmla="*/ 116732 h 496110"/>
                <a:gd name="connsiteX30" fmla="*/ 573932 w 856034"/>
                <a:gd name="connsiteY30" fmla="*/ 58366 h 496110"/>
                <a:gd name="connsiteX31" fmla="*/ 544749 w 856034"/>
                <a:gd name="connsiteY31" fmla="*/ 48638 h 496110"/>
                <a:gd name="connsiteX32" fmla="*/ 486383 w 856034"/>
                <a:gd name="connsiteY32" fmla="*/ 0 h 49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6034" h="496110">
                  <a:moveTo>
                    <a:pt x="486383" y="0"/>
                  </a:moveTo>
                  <a:lnTo>
                    <a:pt x="486383" y="0"/>
                  </a:lnTo>
                  <a:cubicBezTo>
                    <a:pt x="463685" y="16213"/>
                    <a:pt x="439137" y="30107"/>
                    <a:pt x="418289" y="48638"/>
                  </a:cubicBezTo>
                  <a:cubicBezTo>
                    <a:pt x="409551" y="56405"/>
                    <a:pt x="407963" y="70518"/>
                    <a:pt x="398834" y="77821"/>
                  </a:cubicBezTo>
                  <a:cubicBezTo>
                    <a:pt x="390827" y="84227"/>
                    <a:pt x="378822" y="82963"/>
                    <a:pt x="369651" y="87549"/>
                  </a:cubicBezTo>
                  <a:cubicBezTo>
                    <a:pt x="359194" y="92777"/>
                    <a:pt x="350196" y="100519"/>
                    <a:pt x="340468" y="107004"/>
                  </a:cubicBezTo>
                  <a:cubicBezTo>
                    <a:pt x="333983" y="116732"/>
                    <a:pt x="329280" y="127920"/>
                    <a:pt x="321013" y="136187"/>
                  </a:cubicBezTo>
                  <a:cubicBezTo>
                    <a:pt x="277008" y="180192"/>
                    <a:pt x="299406" y="124821"/>
                    <a:pt x="252919" y="194553"/>
                  </a:cubicBezTo>
                  <a:cubicBezTo>
                    <a:pt x="204616" y="267009"/>
                    <a:pt x="266697" y="178019"/>
                    <a:pt x="204281" y="252919"/>
                  </a:cubicBezTo>
                  <a:cubicBezTo>
                    <a:pt x="196797" y="261900"/>
                    <a:pt x="193093" y="273835"/>
                    <a:pt x="184826" y="282102"/>
                  </a:cubicBezTo>
                  <a:cubicBezTo>
                    <a:pt x="176559" y="290369"/>
                    <a:pt x="164772" y="294254"/>
                    <a:pt x="155643" y="301557"/>
                  </a:cubicBezTo>
                  <a:cubicBezTo>
                    <a:pt x="148481" y="307286"/>
                    <a:pt x="142672" y="314527"/>
                    <a:pt x="136187" y="321012"/>
                  </a:cubicBezTo>
                  <a:cubicBezTo>
                    <a:pt x="117589" y="376810"/>
                    <a:pt x="139051" y="326921"/>
                    <a:pt x="107004" y="369651"/>
                  </a:cubicBezTo>
                  <a:cubicBezTo>
                    <a:pt x="92975" y="388357"/>
                    <a:pt x="81064" y="408562"/>
                    <a:pt x="68094" y="428017"/>
                  </a:cubicBezTo>
                  <a:cubicBezTo>
                    <a:pt x="63007" y="435648"/>
                    <a:pt x="54367" y="440310"/>
                    <a:pt x="48638" y="447472"/>
                  </a:cubicBezTo>
                  <a:cubicBezTo>
                    <a:pt x="41335" y="456601"/>
                    <a:pt x="38312" y="469352"/>
                    <a:pt x="29183" y="476655"/>
                  </a:cubicBezTo>
                  <a:cubicBezTo>
                    <a:pt x="21176" y="483061"/>
                    <a:pt x="9728" y="483140"/>
                    <a:pt x="0" y="486383"/>
                  </a:cubicBezTo>
                  <a:cubicBezTo>
                    <a:pt x="9728" y="489625"/>
                    <a:pt x="18929" y="496110"/>
                    <a:pt x="29183" y="496110"/>
                  </a:cubicBezTo>
                  <a:cubicBezTo>
                    <a:pt x="53852" y="496110"/>
                    <a:pt x="173240" y="480535"/>
                    <a:pt x="204281" y="476655"/>
                  </a:cubicBezTo>
                  <a:cubicBezTo>
                    <a:pt x="217251" y="470170"/>
                    <a:pt x="229249" y="461184"/>
                    <a:pt x="243192" y="457200"/>
                  </a:cubicBezTo>
                  <a:cubicBezTo>
                    <a:pt x="309489" y="438258"/>
                    <a:pt x="379127" y="432573"/>
                    <a:pt x="447472" y="428017"/>
                  </a:cubicBezTo>
                  <a:cubicBezTo>
                    <a:pt x="509029" y="423913"/>
                    <a:pt x="570689" y="421532"/>
                    <a:pt x="632298" y="418289"/>
                  </a:cubicBezTo>
                  <a:cubicBezTo>
                    <a:pt x="645268" y="415046"/>
                    <a:pt x="657900" y="409829"/>
                    <a:pt x="671209" y="408561"/>
                  </a:cubicBezTo>
                  <a:cubicBezTo>
                    <a:pt x="726179" y="403326"/>
                    <a:pt x="782545" y="410209"/>
                    <a:pt x="836579" y="398834"/>
                  </a:cubicBezTo>
                  <a:cubicBezTo>
                    <a:pt x="848019" y="396426"/>
                    <a:pt x="849549" y="379379"/>
                    <a:pt x="856034" y="369651"/>
                  </a:cubicBezTo>
                  <a:cubicBezTo>
                    <a:pt x="852791" y="353438"/>
                    <a:pt x="855183" y="334961"/>
                    <a:pt x="846306" y="321012"/>
                  </a:cubicBezTo>
                  <a:cubicBezTo>
                    <a:pt x="831535" y="297800"/>
                    <a:pt x="807396" y="282101"/>
                    <a:pt x="787941" y="262646"/>
                  </a:cubicBezTo>
                  <a:lnTo>
                    <a:pt x="739302" y="214008"/>
                  </a:lnTo>
                  <a:cubicBezTo>
                    <a:pt x="694704" y="147110"/>
                    <a:pt x="722575" y="163036"/>
                    <a:pt x="671209" y="145915"/>
                  </a:cubicBezTo>
                  <a:cubicBezTo>
                    <a:pt x="664724" y="136187"/>
                    <a:pt x="659056" y="125861"/>
                    <a:pt x="651753" y="116732"/>
                  </a:cubicBezTo>
                  <a:cubicBezTo>
                    <a:pt x="634991" y="95779"/>
                    <a:pt x="590913" y="64027"/>
                    <a:pt x="573932" y="58366"/>
                  </a:cubicBezTo>
                  <a:cubicBezTo>
                    <a:pt x="564204" y="55123"/>
                    <a:pt x="554940" y="49770"/>
                    <a:pt x="544749" y="48638"/>
                  </a:cubicBezTo>
                  <a:cubicBezTo>
                    <a:pt x="525413" y="46489"/>
                    <a:pt x="496111" y="8106"/>
                    <a:pt x="4863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752" y="1172501"/>
              <a:ext cx="7560753" cy="5053199"/>
            </a:xfrm>
            <a:prstGeom prst="rect">
              <a:avLst/>
            </a:prstGeom>
          </p:spPr>
        </p:pic>
      </p:grpSp>
      <p:sp>
        <p:nvSpPr>
          <p:cNvPr id="15" name="Tekstvak 14"/>
          <p:cNvSpPr txBox="1"/>
          <p:nvPr/>
        </p:nvSpPr>
        <p:spPr>
          <a:xfrm>
            <a:off x="3195517" y="4868023"/>
            <a:ext cx="6547973" cy="1384995"/>
          </a:xfrm>
          <a:prstGeom prst="rect">
            <a:avLst/>
          </a:prstGeom>
          <a:noFill/>
        </p:spPr>
        <p:txBody>
          <a:bodyPr wrap="square" rtlCol="0">
            <a:spAutoFit/>
          </a:bodyPr>
          <a:lstStyle/>
          <a:p>
            <a:r>
              <a:rPr lang="nl-NL" sz="2800" b="1" dirty="0"/>
              <a:t>Omdat de wereld steeds </a:t>
            </a:r>
            <a:r>
              <a:rPr lang="nl-NL" sz="2800" b="1" dirty="0" err="1"/>
              <a:t>digitaler</a:t>
            </a:r>
            <a:r>
              <a:rPr lang="nl-NL" sz="2800" b="1" dirty="0"/>
              <a:t> wordt, is het belangrijk dat jullie ook leren met de digitale wereld om te gaan. </a:t>
            </a:r>
          </a:p>
        </p:txBody>
      </p:sp>
      <p:pic>
        <p:nvPicPr>
          <p:cNvPr id="2" name="Afbeelding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9475" y="2188716"/>
            <a:ext cx="5012522" cy="2615229"/>
          </a:xfrm>
          <a:prstGeom prst="rect">
            <a:avLst/>
          </a:prstGeom>
        </p:spPr>
      </p:pic>
    </p:spTree>
    <p:extLst>
      <p:ext uri="{BB962C8B-B14F-4D97-AF65-F5344CB8AC3E}">
        <p14:creationId xmlns:p14="http://schemas.microsoft.com/office/powerpoint/2010/main" val="1118273834"/>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30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1" presetClass="entr" presetSubtype="0" fill="hold" grpId="0" nodeType="afterEffect">
                                  <p:stCondLst>
                                    <p:cond delay="0"/>
                                  </p:stCondLst>
                                  <p:childTnLst>
                                    <p:set>
                                      <p:cBhvr>
                                        <p:cTn id="16" dur="1" fill="hold">
                                          <p:stCondLst>
                                            <p:cond delay="9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391367" y="1903070"/>
            <a:ext cx="9047248" cy="3877392"/>
          </a:xfrm>
          <a:prstGeom prst="rect">
            <a:avLst/>
          </a:prstGeom>
        </p:spPr>
      </p:pic>
      <p:sp>
        <p:nvSpPr>
          <p:cNvPr id="6" name="Tekstvak 5"/>
          <p:cNvSpPr txBox="1"/>
          <p:nvPr/>
        </p:nvSpPr>
        <p:spPr>
          <a:xfrm>
            <a:off x="1633928" y="2574863"/>
            <a:ext cx="7020509" cy="2492990"/>
          </a:xfrm>
          <a:prstGeom prst="rect">
            <a:avLst/>
          </a:prstGeom>
          <a:noFill/>
        </p:spPr>
        <p:txBody>
          <a:bodyPr wrap="square" rtlCol="0">
            <a:spAutoFit/>
          </a:bodyPr>
          <a:lstStyle/>
          <a:p>
            <a:r>
              <a:rPr lang="nl-NL" sz="3600" b="1" dirty="0"/>
              <a:t>Vraag 1</a:t>
            </a:r>
          </a:p>
          <a:p>
            <a:r>
              <a:rPr lang="nl-NL" sz="3600" b="1" dirty="0"/>
              <a:t>Deze telefoon komt uit 1980. Waar of niet waar?</a:t>
            </a:r>
          </a:p>
          <a:p>
            <a:r>
              <a:rPr lang="nl-NL" sz="4800" b="1" dirty="0">
                <a:solidFill>
                  <a:srgbClr val="FF0000"/>
                </a:solidFill>
              </a:rPr>
              <a:t>Waar</a:t>
            </a:r>
          </a:p>
        </p:txBody>
      </p:sp>
      <p:pic>
        <p:nvPicPr>
          <p:cNvPr id="2" name="Afbeelding 1">
            <a:extLst>
              <a:ext uri="{FF2B5EF4-FFF2-40B4-BE49-F238E27FC236}">
                <a16:creationId xmlns:a16="http://schemas.microsoft.com/office/drawing/2014/main" id="{8FF05D10-FE63-4734-A7A0-0A020F8EC8C3}"/>
              </a:ext>
            </a:extLst>
          </p:cNvPr>
          <p:cNvPicPr>
            <a:picLocks noChangeAspect="1"/>
          </p:cNvPicPr>
          <p:nvPr/>
        </p:nvPicPr>
        <p:blipFill rotWithShape="1">
          <a:blip r:embed="rId9"/>
          <a:srcRect l="13604" t="7197" r="8482" b="7286"/>
          <a:stretch/>
        </p:blipFill>
        <p:spPr>
          <a:xfrm>
            <a:off x="8424154" y="4077653"/>
            <a:ext cx="3749369" cy="2738693"/>
          </a:xfrm>
          <a:prstGeom prst="rect">
            <a:avLst/>
          </a:prstGeom>
        </p:spPr>
      </p:pic>
    </p:spTree>
    <p:extLst>
      <p:ext uri="{BB962C8B-B14F-4D97-AF65-F5344CB8AC3E}">
        <p14:creationId xmlns:p14="http://schemas.microsoft.com/office/powerpoint/2010/main" val="3301329301"/>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32" y="82193"/>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458930" y="2493051"/>
            <a:ext cx="7592603" cy="3139321"/>
          </a:xfrm>
          <a:prstGeom prst="rect">
            <a:avLst/>
          </a:prstGeom>
          <a:noFill/>
        </p:spPr>
        <p:txBody>
          <a:bodyPr wrap="square" rtlCol="0">
            <a:spAutoFit/>
          </a:bodyPr>
          <a:lstStyle/>
          <a:p>
            <a:r>
              <a:rPr lang="nl-NL" sz="2800" b="1" dirty="0"/>
              <a:t>Vraag 2</a:t>
            </a:r>
          </a:p>
          <a:p>
            <a:r>
              <a:rPr lang="nl-NL" sz="2800" b="1" dirty="0"/>
              <a:t>Voor ons is het supernormaal om altijd en overal internet hebben. Maar er bestaat ook een tijdperk vóór internet. Nederland werd in 1995 aangesloten op internet. Waar of niet waar?</a:t>
            </a:r>
          </a:p>
          <a:p>
            <a:r>
              <a:rPr lang="nl-NL" sz="4000" b="1" dirty="0">
                <a:solidFill>
                  <a:srgbClr val="FF0000"/>
                </a:solidFill>
              </a:rPr>
              <a:t>Niet waar, al per 1988</a:t>
            </a:r>
          </a:p>
          <a:p>
            <a:endParaRPr lang="nl-NL" dirty="0"/>
          </a:p>
        </p:txBody>
      </p:sp>
    </p:spTree>
    <p:extLst>
      <p:ext uri="{BB962C8B-B14F-4D97-AF65-F5344CB8AC3E}">
        <p14:creationId xmlns:p14="http://schemas.microsoft.com/office/powerpoint/2010/main" val="3748046660"/>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422121" y="2509175"/>
            <a:ext cx="7434203" cy="3016210"/>
          </a:xfrm>
          <a:prstGeom prst="rect">
            <a:avLst/>
          </a:prstGeom>
          <a:noFill/>
        </p:spPr>
        <p:txBody>
          <a:bodyPr wrap="square" rtlCol="0">
            <a:spAutoFit/>
          </a:bodyPr>
          <a:lstStyle/>
          <a:p>
            <a:r>
              <a:rPr lang="nl-NL" sz="3200" b="1" dirty="0"/>
              <a:t>Vraag 3</a:t>
            </a:r>
          </a:p>
          <a:p>
            <a:r>
              <a:rPr lang="nl-NL" sz="3200" b="1" dirty="0"/>
              <a:t>Je rijbewijs halen is straks niet meer nodig, er zijn in de toekomst alleen nog maar zelfrijdende auto’s. Waar of niet waar?</a:t>
            </a:r>
          </a:p>
          <a:p>
            <a:r>
              <a:rPr lang="nl-NL" sz="4400" b="1" dirty="0">
                <a:solidFill>
                  <a:srgbClr val="FF0000"/>
                </a:solidFill>
              </a:rPr>
              <a:t>Waar</a:t>
            </a:r>
          </a:p>
          <a:p>
            <a:endParaRPr lang="nl-NL" dirty="0"/>
          </a:p>
        </p:txBody>
      </p:sp>
    </p:spTree>
    <p:extLst>
      <p:ext uri="{BB962C8B-B14F-4D97-AF65-F5344CB8AC3E}">
        <p14:creationId xmlns:p14="http://schemas.microsoft.com/office/powerpoint/2010/main" val="1534101576"/>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633928" y="2046034"/>
            <a:ext cx="7020509" cy="3724096"/>
          </a:xfrm>
          <a:prstGeom prst="rect">
            <a:avLst/>
          </a:prstGeom>
          <a:noFill/>
        </p:spPr>
        <p:txBody>
          <a:bodyPr wrap="square" rtlCol="0">
            <a:spAutoFit/>
          </a:bodyPr>
          <a:lstStyle/>
          <a:p>
            <a:r>
              <a:rPr lang="nl-NL" sz="2800" b="1" dirty="0"/>
              <a:t>Vraag 4</a:t>
            </a:r>
          </a:p>
          <a:p>
            <a:r>
              <a:rPr lang="nl-NL" sz="2800" b="1" dirty="0"/>
              <a:t>Over tien jaar hoef je niet meer naar de supermarkt, maar komen boodschappen naar jou toe. Je slimme koelkast geeft via een app aan de winkel door wat je nodig hebt en de boodschappen worden automatisch bij je bezorgd. Waar of niet waar? </a:t>
            </a:r>
          </a:p>
          <a:p>
            <a:r>
              <a:rPr lang="nl-NL" sz="4000" b="1" dirty="0">
                <a:solidFill>
                  <a:srgbClr val="FF0000"/>
                </a:solidFill>
              </a:rPr>
              <a:t>Waar</a:t>
            </a:r>
          </a:p>
        </p:txBody>
      </p:sp>
    </p:spTree>
    <p:extLst>
      <p:ext uri="{BB962C8B-B14F-4D97-AF65-F5344CB8AC3E}">
        <p14:creationId xmlns:p14="http://schemas.microsoft.com/office/powerpoint/2010/main" val="3475808079"/>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403645" y="2529004"/>
            <a:ext cx="7020509" cy="3231654"/>
          </a:xfrm>
          <a:prstGeom prst="rect">
            <a:avLst/>
          </a:prstGeom>
          <a:noFill/>
        </p:spPr>
        <p:txBody>
          <a:bodyPr wrap="square" rtlCol="0">
            <a:spAutoFit/>
          </a:bodyPr>
          <a:lstStyle/>
          <a:p>
            <a:r>
              <a:rPr lang="nl-NL" sz="3200" b="1" dirty="0"/>
              <a:t>Vraag 5 </a:t>
            </a:r>
          </a:p>
          <a:p>
            <a:r>
              <a:rPr lang="nl-NL" sz="3200" b="1" dirty="0"/>
              <a:t>Druk op weg naar school? Binnenkort kun je via je smartwatch of -bril zien wat een rustigere route is. Waar of niet waar? </a:t>
            </a:r>
          </a:p>
          <a:p>
            <a:r>
              <a:rPr lang="nl-NL" sz="4400" b="1" dirty="0">
                <a:solidFill>
                  <a:srgbClr val="FF0000"/>
                </a:solidFill>
              </a:rPr>
              <a:t>Waar</a:t>
            </a:r>
          </a:p>
        </p:txBody>
      </p:sp>
    </p:spTree>
    <p:extLst>
      <p:ext uri="{BB962C8B-B14F-4D97-AF65-F5344CB8AC3E}">
        <p14:creationId xmlns:p14="http://schemas.microsoft.com/office/powerpoint/2010/main" val="3275279536"/>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403645" y="2493051"/>
            <a:ext cx="7020509" cy="3231654"/>
          </a:xfrm>
          <a:prstGeom prst="rect">
            <a:avLst/>
          </a:prstGeom>
          <a:noFill/>
        </p:spPr>
        <p:txBody>
          <a:bodyPr wrap="square" rtlCol="0">
            <a:spAutoFit/>
          </a:bodyPr>
          <a:lstStyle/>
          <a:p>
            <a:r>
              <a:rPr lang="nl-NL" sz="3200" b="1" dirty="0"/>
              <a:t>Vraag 6</a:t>
            </a:r>
          </a:p>
          <a:p>
            <a:r>
              <a:rPr lang="nl-NL" sz="3200" b="1" dirty="0"/>
              <a:t>Over tien jaar hoef je nooit meer zelf je kamer schoon te maken. Iedereen heeft dan een huishoudrobot die dat doet. Waar of niet waar?</a:t>
            </a:r>
          </a:p>
          <a:p>
            <a:r>
              <a:rPr lang="nl-NL" sz="4400" b="1" dirty="0">
                <a:solidFill>
                  <a:srgbClr val="FF0000"/>
                </a:solidFill>
              </a:rPr>
              <a:t>Waar</a:t>
            </a:r>
          </a:p>
        </p:txBody>
      </p:sp>
    </p:spTree>
    <p:extLst>
      <p:ext uri="{BB962C8B-B14F-4D97-AF65-F5344CB8AC3E}">
        <p14:creationId xmlns:p14="http://schemas.microsoft.com/office/powerpoint/2010/main" val="2449442093"/>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12" y="0"/>
            <a:ext cx="12230911" cy="6858000"/>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26" y="-568425"/>
            <a:ext cx="3749369" cy="3749369"/>
          </a:xfrm>
          <a:prstGeom prst="rect">
            <a:avLst/>
          </a:prstGeom>
        </p:spPr>
      </p:pic>
      <p:sp>
        <p:nvSpPr>
          <p:cNvPr id="27" name="Tekstvak 26"/>
          <p:cNvSpPr txBox="1"/>
          <p:nvPr/>
        </p:nvSpPr>
        <p:spPr>
          <a:xfrm>
            <a:off x="6757544" y="245190"/>
            <a:ext cx="3793787" cy="261610"/>
          </a:xfrm>
          <a:prstGeom prst="rect">
            <a:avLst/>
          </a:prstGeom>
          <a:noFill/>
        </p:spPr>
        <p:txBody>
          <a:bodyPr wrap="square" rtlCol="0">
            <a:spAutoFit/>
          </a:bodyPr>
          <a:lstStyle/>
          <a:p>
            <a:r>
              <a:rPr lang="nl-NL" sz="1100" b="1" spc="300" dirty="0">
                <a:solidFill>
                  <a:schemeClr val="bg1"/>
                </a:solidFill>
              </a:rPr>
              <a:t>MEDIAWIJSHEID EN ICT-VAARDIGHEDEN</a:t>
            </a:r>
          </a:p>
        </p:txBody>
      </p:sp>
      <p:graphicFrame>
        <p:nvGraphicFramePr>
          <p:cNvPr id="28" name="Object 27"/>
          <p:cNvGraphicFramePr>
            <a:graphicFrameLocks noChangeAspect="1"/>
          </p:cNvGraphicFramePr>
          <p:nvPr>
            <p:extLst>
              <p:ext uri="{D42A27DB-BD31-4B8C-83A1-F6EECF244321}">
                <p14:modId xmlns:p14="http://schemas.microsoft.com/office/powerpoint/2010/main" val="3828864803"/>
              </p:ext>
            </p:extLst>
          </p:nvPr>
        </p:nvGraphicFramePr>
        <p:xfrm>
          <a:off x="10529123" y="263537"/>
          <a:ext cx="1372832" cy="224916"/>
        </p:xfrm>
        <a:graphic>
          <a:graphicData uri="http://schemas.openxmlformats.org/presentationml/2006/ole">
            <mc:AlternateContent xmlns:mc="http://schemas.openxmlformats.org/markup-compatibility/2006">
              <mc:Choice xmlns:v="urn:schemas-microsoft-com:vml" Requires="v">
                <p:oleObj name="CorelDRAW" r:id="rId5" imgW="3361755" imgH="550819" progId="CorelDraw.Graphic.16">
                  <p:embed/>
                </p:oleObj>
              </mc:Choice>
              <mc:Fallback>
                <p:oleObj name="CorelDRAW" r:id="rId5" imgW="3361755" imgH="550819" progId="CorelDraw.Graphic.16">
                  <p:embed/>
                  <p:pic>
                    <p:nvPicPr>
                      <p:cNvPr id="28" name="Object 27"/>
                      <p:cNvPicPr/>
                      <p:nvPr/>
                    </p:nvPicPr>
                    <p:blipFill>
                      <a:blip r:embed="rId6"/>
                      <a:stretch>
                        <a:fillRect/>
                      </a:stretch>
                    </p:blipFill>
                    <p:spPr>
                      <a:xfrm>
                        <a:off x="10529123" y="263537"/>
                        <a:ext cx="1372832" cy="224916"/>
                      </a:xfrm>
                      <a:prstGeom prst="rect">
                        <a:avLst/>
                      </a:prstGeom>
                    </p:spPr>
                  </p:pic>
                </p:oleObj>
              </mc:Fallback>
            </mc:AlternateContent>
          </a:graphicData>
        </a:graphic>
      </p:graphicFrame>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4154" y="488453"/>
            <a:ext cx="3373414" cy="1254535"/>
          </a:xfrm>
          <a:prstGeom prst="rect">
            <a:avLst/>
          </a:prstGeom>
          <a:effectLst>
            <a:outerShdw dist="76200" dir="5400000" algn="ctr" rotWithShape="0">
              <a:srgbClr val="000000">
                <a:alpha val="81000"/>
              </a:srgbClr>
            </a:outerShdw>
          </a:effectLst>
        </p:spPr>
      </p:pic>
      <p:pic>
        <p:nvPicPr>
          <p:cNvPr id="4" name="Afbeelding 3"/>
          <p:cNvPicPr>
            <a:picLocks noChangeAspect="1"/>
          </p:cNvPicPr>
          <p:nvPr/>
        </p:nvPicPr>
        <p:blipFill>
          <a:blip r:embed="rId8">
            <a:duotone>
              <a:schemeClr val="accent5">
                <a:shade val="45000"/>
                <a:satMod val="135000"/>
              </a:schemeClr>
              <a:prstClr val="white"/>
            </a:duotone>
          </a:blip>
          <a:stretch>
            <a:fillRect/>
          </a:stretch>
        </p:blipFill>
        <p:spPr>
          <a:xfrm>
            <a:off x="657976" y="1986251"/>
            <a:ext cx="9047248" cy="3877392"/>
          </a:xfrm>
          <a:prstGeom prst="rect">
            <a:avLst/>
          </a:prstGeom>
        </p:spPr>
      </p:pic>
      <p:sp>
        <p:nvSpPr>
          <p:cNvPr id="6" name="Tekstvak 5"/>
          <p:cNvSpPr txBox="1"/>
          <p:nvPr/>
        </p:nvSpPr>
        <p:spPr>
          <a:xfrm>
            <a:off x="1422121" y="2046034"/>
            <a:ext cx="7020509" cy="3724096"/>
          </a:xfrm>
          <a:prstGeom prst="rect">
            <a:avLst/>
          </a:prstGeom>
          <a:noFill/>
        </p:spPr>
        <p:txBody>
          <a:bodyPr wrap="square" rtlCol="0">
            <a:spAutoFit/>
          </a:bodyPr>
          <a:lstStyle/>
          <a:p>
            <a:r>
              <a:rPr lang="nl-NL" sz="2800" b="1" dirty="0"/>
              <a:t>Vraag 7</a:t>
            </a:r>
          </a:p>
          <a:p>
            <a:r>
              <a:rPr lang="nl-NL" sz="2800" b="1" dirty="0"/>
              <a:t>Online gamen met je vrienden kan al lang, via een scherm en een goede headset. Maar in de toekomst reis je samen door de virtuele gamewereld en hoor, zie en voel je hetzelfde als je vrienden in de game. Waar of niet waar? </a:t>
            </a:r>
          </a:p>
          <a:p>
            <a:r>
              <a:rPr lang="nl-NL" sz="4000" b="1" dirty="0">
                <a:solidFill>
                  <a:srgbClr val="FF0000"/>
                </a:solidFill>
              </a:rPr>
              <a:t>Waar</a:t>
            </a:r>
          </a:p>
        </p:txBody>
      </p:sp>
    </p:spTree>
    <p:extLst>
      <p:ext uri="{BB962C8B-B14F-4D97-AF65-F5344CB8AC3E}">
        <p14:creationId xmlns:p14="http://schemas.microsoft.com/office/powerpoint/2010/main" val="1396624031"/>
      </p:ext>
    </p:extLst>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249E7121BC4E408A13961FB3FDAE4E" ma:contentTypeVersion="18" ma:contentTypeDescription="Een nieuw document maken." ma:contentTypeScope="" ma:versionID="37bd63a6dc84cd3974b9bfb4f0360bc1">
  <xsd:schema xmlns:xsd="http://www.w3.org/2001/XMLSchema" xmlns:xs="http://www.w3.org/2001/XMLSchema" xmlns:p="http://schemas.microsoft.com/office/2006/metadata/properties" xmlns:ns2="1d0f89df-c0f0-4f66-b5bc-fc84e631a80c" targetNamespace="http://schemas.microsoft.com/office/2006/metadata/properties" ma:root="true" ma:fieldsID="620faf416c0b73a14c0b778f791b6553" ns2:_="">
    <xsd:import namespace="1d0f89df-c0f0-4f66-b5bc-fc84e631a8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f89df-c0f0-4f66-b5bc-fc84e631a8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AA13AE-D0AA-4D4E-A854-D2568C8A9D6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437AC86-1F4F-497B-801F-C11B72A81ABE}">
  <ds:schemaRefs>
    <ds:schemaRef ds:uri="http://schemas.microsoft.com/sharepoint/v3/contenttype/forms"/>
  </ds:schemaRefs>
</ds:datastoreItem>
</file>

<file path=customXml/itemProps3.xml><?xml version="1.0" encoding="utf-8"?>
<ds:datastoreItem xmlns:ds="http://schemas.openxmlformats.org/officeDocument/2006/customXml" ds:itemID="{F0C849CF-E409-4C06-A75F-12095471DE8D}">
  <ds:schemaRefs>
    <ds:schemaRef ds:uri="1d0f89df-c0f0-4f66-b5bc-fc84e631a8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1087</TotalTime>
  <Words>436</Words>
  <Application>Microsoft Office PowerPoint</Application>
  <PresentationFormat>Breedbeeld</PresentationFormat>
  <Paragraphs>60</Paragraphs>
  <Slides>15</Slides>
  <Notes>10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15</vt:i4>
      </vt:variant>
    </vt:vector>
  </HeadingPairs>
  <TitlesOfParts>
    <vt:vector size="21" baseType="lpstr">
      <vt:lpstr>Arial</vt:lpstr>
      <vt:lpstr>Arial Rounded MT Bold</vt:lpstr>
      <vt:lpstr>Calibri</vt:lpstr>
      <vt:lpstr>Calibri Light</vt:lpstr>
      <vt:lpstr>Kantoorthema</vt:lpstr>
      <vt:lpstr>CorelDRAW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Mariska</dc:creator>
  <cp:lastModifiedBy>Selten, Harm</cp:lastModifiedBy>
  <cp:revision>39</cp:revision>
  <dcterms:created xsi:type="dcterms:W3CDTF">2018-01-16T09:22:09Z</dcterms:created>
  <dcterms:modified xsi:type="dcterms:W3CDTF">2022-02-01T10:32:10Z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0x01010065249E7121BC4E408A13961FB3FDAE4E</vt:lpwstr>
  </property>
  <property fmtid="{D5CDD505-2E9C-101B-9397-08002B2CF9AE}" pid="3" name="Order">
    <vt:r8>19200</vt:r8>
  </property>
</Properties>
</file>